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9" r:id="rId3"/>
    <p:sldId id="257" r:id="rId4"/>
    <p:sldId id="269" r:id="rId5"/>
    <p:sldId id="270" r:id="rId6"/>
    <p:sldId id="274" r:id="rId7"/>
    <p:sldId id="271" r:id="rId8"/>
    <p:sldId id="275" r:id="rId9"/>
    <p:sldId id="273" r:id="rId10"/>
    <p:sldId id="272" r:id="rId11"/>
    <p:sldId id="276" r:id="rId12"/>
    <p:sldId id="267" r:id="rId13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5"/>
      <p:bold r:id="rId16"/>
      <p:italic r:id="rId17"/>
      <p:boldItalic r:id="rId18"/>
    </p:embeddedFont>
    <p:embeddedFont>
      <p:font typeface="Raleway" panose="020B0403030101060003" pitchFamily="34" charset="77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3E71"/>
    <a:srgbClr val="3990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9AFDD7-1371-4D28-82E8-727DD3BEA230}">
  <a:tblStyle styleId="{AE9AFDD7-1371-4D28-82E8-727DD3BEA2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94650"/>
  </p:normalViewPr>
  <p:slideViewPr>
    <p:cSldViewPr snapToGrid="0">
      <p:cViewPr varScale="1">
        <p:scale>
          <a:sx n="154" d="100"/>
          <a:sy n="154" d="100"/>
        </p:scale>
        <p:origin x="208" y="2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F22E2F-C862-5745-BB7A-8D7D73F77FCE}" type="doc">
      <dgm:prSet loTypeId="urn:microsoft.com/office/officeart/2005/8/layout/process3" loCatId="" qsTypeId="urn:microsoft.com/office/officeart/2005/8/quickstyle/3d2" qsCatId="3D" csTypeId="urn:microsoft.com/office/officeart/2005/8/colors/accent0_2" csCatId="mainScheme" phldr="1"/>
      <dgm:spPr/>
      <dgm:t>
        <a:bodyPr/>
        <a:lstStyle/>
        <a:p>
          <a:endParaRPr lang="en-GB"/>
        </a:p>
      </dgm:t>
    </dgm:pt>
    <dgm:pt modelId="{4A070F36-54D3-714F-8210-C9527ABA263C}">
      <dgm:prSet phldrT="[Text]" custT="1"/>
      <dgm:spPr/>
      <dgm:t>
        <a:bodyPr anchor="ctr"/>
        <a:lstStyle/>
        <a:p>
          <a:r>
            <a:rPr lang="en-GB" sz="1300" dirty="0"/>
            <a:t>88, 587 Entries</a:t>
          </a:r>
        </a:p>
      </dgm:t>
    </dgm:pt>
    <dgm:pt modelId="{EFDDE422-5078-294A-BE09-BE32A6E2339D}" type="parTrans" cxnId="{6766DA7D-1385-384B-A29E-96A43240C646}">
      <dgm:prSet/>
      <dgm:spPr/>
      <dgm:t>
        <a:bodyPr/>
        <a:lstStyle/>
        <a:p>
          <a:endParaRPr lang="en-GB" sz="2400"/>
        </a:p>
      </dgm:t>
    </dgm:pt>
    <dgm:pt modelId="{5137D64A-E85A-714C-877B-923E9188D17D}" type="sibTrans" cxnId="{6766DA7D-1385-384B-A29E-96A43240C646}">
      <dgm:prSet custT="1"/>
      <dgm:spPr/>
      <dgm:t>
        <a:bodyPr/>
        <a:lstStyle/>
        <a:p>
          <a:endParaRPr lang="en-GB" sz="1600"/>
        </a:p>
      </dgm:t>
    </dgm:pt>
    <dgm:pt modelId="{9265CEEB-4337-8D43-A685-18285E5C988E}">
      <dgm:prSet phldrT="[Text]" custT="1"/>
      <dgm:spPr/>
      <dgm:t>
        <a:bodyPr anchor="ctr"/>
        <a:lstStyle/>
        <a:p>
          <a:r>
            <a:rPr lang="en-GB" sz="1300" dirty="0"/>
            <a:t>776 Entries</a:t>
          </a:r>
        </a:p>
      </dgm:t>
    </dgm:pt>
    <dgm:pt modelId="{C0E9AC34-4A40-3842-A08C-F6442C7168B1}" type="parTrans" cxnId="{550A29D1-738B-5640-956C-2C9B1C171081}">
      <dgm:prSet/>
      <dgm:spPr/>
      <dgm:t>
        <a:bodyPr/>
        <a:lstStyle/>
        <a:p>
          <a:endParaRPr lang="en-GB" sz="2400"/>
        </a:p>
      </dgm:t>
    </dgm:pt>
    <dgm:pt modelId="{E06F4068-F843-C941-8D30-0E40DC54A2E1}" type="sibTrans" cxnId="{550A29D1-738B-5640-956C-2C9B1C171081}">
      <dgm:prSet/>
      <dgm:spPr/>
      <dgm:t>
        <a:bodyPr/>
        <a:lstStyle/>
        <a:p>
          <a:endParaRPr lang="en-GB" sz="2400"/>
        </a:p>
      </dgm:t>
    </dgm:pt>
    <dgm:pt modelId="{9BBA34DD-9396-404D-AAF9-2D7FD10A073C}">
      <dgm:prSet custT="1"/>
      <dgm:spPr/>
      <dgm:t>
        <a:bodyPr anchor="ctr"/>
        <a:lstStyle/>
        <a:p>
          <a:pPr algn="just">
            <a:buNone/>
          </a:pPr>
          <a:r>
            <a:rPr lang="en-GB" sz="1800" dirty="0"/>
            <a:t>  </a:t>
          </a:r>
          <a:r>
            <a:rPr lang="en-GB" sz="1400" dirty="0"/>
            <a:t>Carbon(111) BE Filter </a:t>
          </a:r>
        </a:p>
      </dgm:t>
    </dgm:pt>
    <dgm:pt modelId="{72EB3105-DE24-6F46-84E5-C3526D57EB92}" type="sibTrans" cxnId="{EF0C13A9-4074-9E41-A8FD-985E3F378AF8}">
      <dgm:prSet/>
      <dgm:spPr/>
      <dgm:t>
        <a:bodyPr/>
        <a:lstStyle/>
        <a:p>
          <a:endParaRPr lang="en-GB" sz="2400"/>
        </a:p>
      </dgm:t>
    </dgm:pt>
    <dgm:pt modelId="{884EF805-A2B0-D140-B564-9B9418A9043F}" type="parTrans" cxnId="{EF0C13A9-4074-9E41-A8FD-985E3F378AF8}">
      <dgm:prSet/>
      <dgm:spPr/>
      <dgm:t>
        <a:bodyPr/>
        <a:lstStyle/>
        <a:p>
          <a:endParaRPr lang="en-GB" sz="2400"/>
        </a:p>
      </dgm:t>
    </dgm:pt>
    <dgm:pt modelId="{AE64DD1B-2AE4-144F-AF88-E366FA96A53E}">
      <dgm:prSet custT="1"/>
      <dgm:spPr/>
      <dgm:t>
        <a:bodyPr anchor="ctr"/>
        <a:lstStyle/>
        <a:p>
          <a:pPr algn="just">
            <a:buNone/>
          </a:pPr>
          <a:r>
            <a:rPr lang="en-GB" sz="1800" dirty="0"/>
            <a:t>     </a:t>
          </a:r>
          <a:r>
            <a:rPr lang="en-GB" sz="1500" dirty="0"/>
            <a:t>Final</a:t>
          </a:r>
          <a:r>
            <a:rPr lang="en-GB" sz="1800" dirty="0"/>
            <a:t> </a:t>
          </a:r>
          <a:r>
            <a:rPr lang="en-GB" sz="1500" dirty="0"/>
            <a:t>Dataset</a:t>
          </a:r>
        </a:p>
      </dgm:t>
    </dgm:pt>
    <dgm:pt modelId="{7E6488F3-FBE9-5D4B-9C6E-FC98FA7B0B82}" type="parTrans" cxnId="{E8B78262-E356-B440-9015-2497771CD7E0}">
      <dgm:prSet/>
      <dgm:spPr/>
      <dgm:t>
        <a:bodyPr/>
        <a:lstStyle/>
        <a:p>
          <a:endParaRPr lang="en-GB" sz="2400"/>
        </a:p>
      </dgm:t>
    </dgm:pt>
    <dgm:pt modelId="{968A23FA-0F29-C146-8F17-29DF62504255}" type="sibTrans" cxnId="{E8B78262-E356-B440-9015-2497771CD7E0}">
      <dgm:prSet/>
      <dgm:spPr/>
      <dgm:t>
        <a:bodyPr/>
        <a:lstStyle/>
        <a:p>
          <a:endParaRPr lang="en-GB" sz="2400"/>
        </a:p>
      </dgm:t>
    </dgm:pt>
    <dgm:pt modelId="{35ED8AC5-D709-1749-B968-E398951693EA}">
      <dgm:prSet custT="1"/>
      <dgm:spPr/>
      <dgm:t>
        <a:bodyPr anchor="ctr"/>
        <a:lstStyle/>
        <a:p>
          <a:pPr algn="just"/>
          <a:r>
            <a:rPr lang="en-GB" sz="1300" dirty="0"/>
            <a:t>981 Entries</a:t>
          </a:r>
        </a:p>
      </dgm:t>
    </dgm:pt>
    <dgm:pt modelId="{5D66720B-9393-2D49-B4F2-D559F23FAC15}" type="parTrans" cxnId="{15633840-EA64-2E4B-A7A9-B7DEBD0952C3}">
      <dgm:prSet/>
      <dgm:spPr/>
      <dgm:t>
        <a:bodyPr/>
        <a:lstStyle/>
        <a:p>
          <a:endParaRPr lang="en-GB" sz="2400"/>
        </a:p>
      </dgm:t>
    </dgm:pt>
    <dgm:pt modelId="{F3191C17-AF75-F040-ACE1-CC358A3106D6}" type="sibTrans" cxnId="{15633840-EA64-2E4B-A7A9-B7DEBD0952C3}">
      <dgm:prSet custT="1"/>
      <dgm:spPr/>
      <dgm:t>
        <a:bodyPr/>
        <a:lstStyle/>
        <a:p>
          <a:endParaRPr lang="en-GB" sz="1600"/>
        </a:p>
      </dgm:t>
    </dgm:pt>
    <dgm:pt modelId="{07D46B58-86F6-7D4F-8CD7-F80C45608280}">
      <dgm:prSet custT="1"/>
      <dgm:spPr/>
      <dgm:t>
        <a:bodyPr anchor="ctr"/>
        <a:lstStyle/>
        <a:p>
          <a:pPr algn="just">
            <a:buNone/>
          </a:pPr>
          <a:r>
            <a:rPr lang="en-GB" sz="1800" dirty="0"/>
            <a:t>   </a:t>
          </a:r>
          <a:r>
            <a:rPr lang="en-GB" sz="1300" dirty="0"/>
            <a:t>Deviation from</a:t>
          </a:r>
        </a:p>
      </dgm:t>
    </dgm:pt>
    <dgm:pt modelId="{1B7C8038-58A2-E64A-8D1D-3D830A5C088E}" type="parTrans" cxnId="{CB28D0D2-BEA7-F64B-A9C5-8E01CD21587E}">
      <dgm:prSet/>
      <dgm:spPr/>
      <dgm:t>
        <a:bodyPr/>
        <a:lstStyle/>
        <a:p>
          <a:endParaRPr lang="en-GB" sz="2400"/>
        </a:p>
      </dgm:t>
    </dgm:pt>
    <dgm:pt modelId="{F44360DA-A9E7-3042-BFCF-6833CB23B59E}" type="sibTrans" cxnId="{CB28D0D2-BEA7-F64B-A9C5-8E01CD21587E}">
      <dgm:prSet/>
      <dgm:spPr/>
      <dgm:t>
        <a:bodyPr/>
        <a:lstStyle/>
        <a:p>
          <a:endParaRPr lang="en-GB" sz="2400"/>
        </a:p>
      </dgm:t>
    </dgm:pt>
    <dgm:pt modelId="{19D1DB78-EBC5-2040-9C88-9B81D407371F}">
      <dgm:prSet phldrT="[Text]"/>
      <dgm:spPr/>
      <dgm:t>
        <a:bodyPr anchor="ctr"/>
        <a:lstStyle/>
        <a:p>
          <a:pPr algn="just"/>
          <a:r>
            <a:rPr lang="en-GB" dirty="0"/>
            <a:t>3,536 Entries</a:t>
          </a:r>
        </a:p>
      </dgm:t>
    </dgm:pt>
    <dgm:pt modelId="{35700CD2-5E3F-554E-9639-DD5C47D08EE1}" type="parTrans" cxnId="{FD532E81-7156-CD4A-9733-C9D39553187A}">
      <dgm:prSet/>
      <dgm:spPr/>
      <dgm:t>
        <a:bodyPr/>
        <a:lstStyle/>
        <a:p>
          <a:endParaRPr lang="en-GB"/>
        </a:p>
      </dgm:t>
    </dgm:pt>
    <dgm:pt modelId="{FB81C6D9-E69D-474E-A9DB-3F665B0E44BE}" type="sibTrans" cxnId="{FD532E81-7156-CD4A-9733-C9D39553187A}">
      <dgm:prSet/>
      <dgm:spPr/>
      <dgm:t>
        <a:bodyPr/>
        <a:lstStyle/>
        <a:p>
          <a:endParaRPr lang="en-GB"/>
        </a:p>
      </dgm:t>
    </dgm:pt>
    <dgm:pt modelId="{F636CF4A-A753-334D-9195-887FEB2CEF35}">
      <dgm:prSet custT="1"/>
      <dgm:spPr/>
      <dgm:t>
        <a:bodyPr anchor="ctr"/>
        <a:lstStyle/>
        <a:p>
          <a:pPr algn="just">
            <a:buNone/>
          </a:pPr>
          <a:r>
            <a:rPr lang="en-GB" sz="1500" dirty="0"/>
            <a:t>  Duplicate Entries Removal</a:t>
          </a:r>
        </a:p>
      </dgm:t>
    </dgm:pt>
    <dgm:pt modelId="{382B17C2-474D-4146-A622-11FC0B562B2A}" type="parTrans" cxnId="{F17D849C-5ECE-7448-8B6E-027B2A298F10}">
      <dgm:prSet/>
      <dgm:spPr/>
      <dgm:t>
        <a:bodyPr/>
        <a:lstStyle/>
        <a:p>
          <a:endParaRPr lang="en-GB"/>
        </a:p>
      </dgm:t>
    </dgm:pt>
    <dgm:pt modelId="{B61842BB-169B-1B4B-9F25-F5BB9EB02FEC}" type="sibTrans" cxnId="{F17D849C-5ECE-7448-8B6E-027B2A298F10}">
      <dgm:prSet/>
      <dgm:spPr/>
      <dgm:t>
        <a:bodyPr/>
        <a:lstStyle/>
        <a:p>
          <a:endParaRPr lang="en-GB"/>
        </a:p>
      </dgm:t>
    </dgm:pt>
    <dgm:pt modelId="{337FBCF8-C89B-4B45-ACB3-B8CC847763AF}">
      <dgm:prSet custT="1"/>
      <dgm:spPr/>
      <dgm:t>
        <a:bodyPr anchor="ctr"/>
        <a:lstStyle/>
        <a:p>
          <a:pPr algn="just">
            <a:buNone/>
          </a:pPr>
          <a:r>
            <a:rPr lang="en-GB" sz="1300" dirty="0"/>
            <a:t>    pure metal</a:t>
          </a:r>
        </a:p>
      </dgm:t>
    </dgm:pt>
    <dgm:pt modelId="{CABCEF66-3CF6-A940-AE94-57130E2F17A4}" type="parTrans" cxnId="{EA5C7573-44FD-CB43-8914-C57F8DEEEAF1}">
      <dgm:prSet/>
      <dgm:spPr/>
      <dgm:t>
        <a:bodyPr/>
        <a:lstStyle/>
        <a:p>
          <a:endParaRPr lang="en-GB"/>
        </a:p>
      </dgm:t>
    </dgm:pt>
    <dgm:pt modelId="{48CADD39-4ADC-614F-9B88-57889C3A4F6E}" type="sibTrans" cxnId="{EA5C7573-44FD-CB43-8914-C57F8DEEEAF1}">
      <dgm:prSet/>
      <dgm:spPr/>
      <dgm:t>
        <a:bodyPr/>
        <a:lstStyle/>
        <a:p>
          <a:endParaRPr lang="en-GB"/>
        </a:p>
      </dgm:t>
    </dgm:pt>
    <dgm:pt modelId="{315FAD4C-12E4-BB47-951F-D3968E902FE3}" type="pres">
      <dgm:prSet presAssocID="{D9F22E2F-C862-5745-BB7A-8D7D73F77FCE}" presName="linearFlow" presStyleCnt="0">
        <dgm:presLayoutVars>
          <dgm:dir/>
          <dgm:animLvl val="lvl"/>
          <dgm:resizeHandles val="exact"/>
        </dgm:presLayoutVars>
      </dgm:prSet>
      <dgm:spPr/>
    </dgm:pt>
    <dgm:pt modelId="{A672A564-64A0-BB4A-B66A-BBD2CB4857A1}" type="pres">
      <dgm:prSet presAssocID="{4A070F36-54D3-714F-8210-C9527ABA263C}" presName="composite" presStyleCnt="0"/>
      <dgm:spPr/>
    </dgm:pt>
    <dgm:pt modelId="{36CC457F-FB63-0D41-A69D-B85BBA48DD72}" type="pres">
      <dgm:prSet presAssocID="{4A070F36-54D3-714F-8210-C9527ABA263C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22DDABB-43A5-C549-A649-ED1723181504}" type="pres">
      <dgm:prSet presAssocID="{4A070F36-54D3-714F-8210-C9527ABA263C}" presName="parSh" presStyleLbl="node1" presStyleIdx="0" presStyleCnt="4"/>
      <dgm:spPr/>
    </dgm:pt>
    <dgm:pt modelId="{5CDBBA19-7587-4A4C-95F3-BE8A38108217}" type="pres">
      <dgm:prSet presAssocID="{4A070F36-54D3-714F-8210-C9527ABA263C}" presName="desTx" presStyleLbl="fgAcc1" presStyleIdx="0" presStyleCnt="4" custLinFactNeighborY="1319">
        <dgm:presLayoutVars>
          <dgm:bulletEnabled val="1"/>
        </dgm:presLayoutVars>
      </dgm:prSet>
      <dgm:spPr/>
    </dgm:pt>
    <dgm:pt modelId="{50E5F22C-FA2C-184E-9A21-1B640D7686B5}" type="pres">
      <dgm:prSet presAssocID="{5137D64A-E85A-714C-877B-923E9188D17D}" presName="sibTrans" presStyleLbl="sibTrans2D1" presStyleIdx="0" presStyleCnt="3"/>
      <dgm:spPr/>
    </dgm:pt>
    <dgm:pt modelId="{4A66BC47-581C-FE41-959B-9978D701D66A}" type="pres">
      <dgm:prSet presAssocID="{5137D64A-E85A-714C-877B-923E9188D17D}" presName="connTx" presStyleLbl="sibTrans2D1" presStyleIdx="0" presStyleCnt="3"/>
      <dgm:spPr/>
    </dgm:pt>
    <dgm:pt modelId="{FD552478-BD80-C14E-9771-2D15C606E19C}" type="pres">
      <dgm:prSet presAssocID="{19D1DB78-EBC5-2040-9C88-9B81D407371F}" presName="composite" presStyleCnt="0"/>
      <dgm:spPr/>
    </dgm:pt>
    <dgm:pt modelId="{8FD28D53-1B71-FB4A-AC4F-173AF044C18C}" type="pres">
      <dgm:prSet presAssocID="{19D1DB78-EBC5-2040-9C88-9B81D407371F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627A798-00D6-4B40-88F8-7C53B956364B}" type="pres">
      <dgm:prSet presAssocID="{19D1DB78-EBC5-2040-9C88-9B81D407371F}" presName="parSh" presStyleLbl="node1" presStyleIdx="1" presStyleCnt="4"/>
      <dgm:spPr/>
    </dgm:pt>
    <dgm:pt modelId="{821D91FF-72A1-2745-A8E5-BC4BAFB7D113}" type="pres">
      <dgm:prSet presAssocID="{19D1DB78-EBC5-2040-9C88-9B81D407371F}" presName="desTx" presStyleLbl="fgAcc1" presStyleIdx="1" presStyleCnt="4">
        <dgm:presLayoutVars>
          <dgm:bulletEnabled val="1"/>
        </dgm:presLayoutVars>
      </dgm:prSet>
      <dgm:spPr/>
    </dgm:pt>
    <dgm:pt modelId="{BD029800-34F3-1043-B862-D431AF7E5E6F}" type="pres">
      <dgm:prSet presAssocID="{FB81C6D9-E69D-474E-A9DB-3F665B0E44BE}" presName="sibTrans" presStyleLbl="sibTrans2D1" presStyleIdx="1" presStyleCnt="3"/>
      <dgm:spPr/>
    </dgm:pt>
    <dgm:pt modelId="{BE64B5B6-AA2A-9B45-9509-30911991B07B}" type="pres">
      <dgm:prSet presAssocID="{FB81C6D9-E69D-474E-A9DB-3F665B0E44BE}" presName="connTx" presStyleLbl="sibTrans2D1" presStyleIdx="1" presStyleCnt="3"/>
      <dgm:spPr/>
    </dgm:pt>
    <dgm:pt modelId="{944CB5BA-A37D-4E49-A889-B28FE1DCDD19}" type="pres">
      <dgm:prSet presAssocID="{35ED8AC5-D709-1749-B968-E398951693EA}" presName="composite" presStyleCnt="0"/>
      <dgm:spPr/>
    </dgm:pt>
    <dgm:pt modelId="{69E4C5F5-0AD7-AE4E-BBF0-B0C833FD2566}" type="pres">
      <dgm:prSet presAssocID="{35ED8AC5-D709-1749-B968-E398951693EA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BC7C9A8-157A-A644-93F1-783C00EE1CB1}" type="pres">
      <dgm:prSet presAssocID="{35ED8AC5-D709-1749-B968-E398951693EA}" presName="parSh" presStyleLbl="node1" presStyleIdx="2" presStyleCnt="4" custScaleX="65098"/>
      <dgm:spPr/>
    </dgm:pt>
    <dgm:pt modelId="{12A90215-5EE4-1E41-B3DE-EE7A4C4382A8}" type="pres">
      <dgm:prSet presAssocID="{35ED8AC5-D709-1749-B968-E398951693EA}" presName="desTx" presStyleLbl="fgAcc1" presStyleIdx="2" presStyleCnt="4" custScaleX="109450" custLinFactNeighborY="1030">
        <dgm:presLayoutVars>
          <dgm:bulletEnabled val="1"/>
        </dgm:presLayoutVars>
      </dgm:prSet>
      <dgm:spPr/>
    </dgm:pt>
    <dgm:pt modelId="{904C79B8-BA70-E349-9643-D0F10295DCAF}" type="pres">
      <dgm:prSet presAssocID="{F3191C17-AF75-F040-ACE1-CC358A3106D6}" presName="sibTrans" presStyleLbl="sibTrans2D1" presStyleIdx="2" presStyleCnt="3"/>
      <dgm:spPr/>
    </dgm:pt>
    <dgm:pt modelId="{967540FD-B525-A84A-BC32-9123302ABA61}" type="pres">
      <dgm:prSet presAssocID="{F3191C17-AF75-F040-ACE1-CC358A3106D6}" presName="connTx" presStyleLbl="sibTrans2D1" presStyleIdx="2" presStyleCnt="3"/>
      <dgm:spPr/>
    </dgm:pt>
    <dgm:pt modelId="{DDA3B73B-E23E-6E45-9AEE-51BBDA0DDB26}" type="pres">
      <dgm:prSet presAssocID="{9265CEEB-4337-8D43-A685-18285E5C988E}" presName="composite" presStyleCnt="0"/>
      <dgm:spPr/>
    </dgm:pt>
    <dgm:pt modelId="{13837E22-D056-DD48-90F4-4CC117328222}" type="pres">
      <dgm:prSet presAssocID="{9265CEEB-4337-8D43-A685-18285E5C988E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467644F-334E-0C44-8B29-2E38A9B4DFDD}" type="pres">
      <dgm:prSet presAssocID="{9265CEEB-4337-8D43-A685-18285E5C988E}" presName="parSh" presStyleLbl="node1" presStyleIdx="3" presStyleCnt="4" custScaleX="80824"/>
      <dgm:spPr/>
    </dgm:pt>
    <dgm:pt modelId="{452F3135-F6FE-F849-AA1B-67F4B6E771F0}" type="pres">
      <dgm:prSet presAssocID="{9265CEEB-4337-8D43-A685-18285E5C988E}" presName="desTx" presStyleLbl="fgAcc1" presStyleIdx="3" presStyleCnt="4" custLinFactNeighborX="-6768" custLinFactNeighborY="3077">
        <dgm:presLayoutVars>
          <dgm:bulletEnabled val="1"/>
        </dgm:presLayoutVars>
      </dgm:prSet>
      <dgm:spPr/>
    </dgm:pt>
  </dgm:ptLst>
  <dgm:cxnLst>
    <dgm:cxn modelId="{1AA9D613-3DAC-6445-8CAF-C746C7624F48}" type="presOf" srcId="{9265CEEB-4337-8D43-A685-18285E5C988E}" destId="{0467644F-334E-0C44-8B29-2E38A9B4DFDD}" srcOrd="1" destOrd="0" presId="urn:microsoft.com/office/officeart/2005/8/layout/process3"/>
    <dgm:cxn modelId="{A8EA0529-8E92-D74B-8891-E570BC8F775B}" type="presOf" srcId="{FB81C6D9-E69D-474E-A9DB-3F665B0E44BE}" destId="{BD029800-34F3-1043-B862-D431AF7E5E6F}" srcOrd="0" destOrd="0" presId="urn:microsoft.com/office/officeart/2005/8/layout/process3"/>
    <dgm:cxn modelId="{62B7AE2A-F2A9-8547-A32A-6DCC558936DA}" type="presOf" srcId="{AE64DD1B-2AE4-144F-AF88-E366FA96A53E}" destId="{452F3135-F6FE-F849-AA1B-67F4B6E771F0}" srcOrd="0" destOrd="0" presId="urn:microsoft.com/office/officeart/2005/8/layout/process3"/>
    <dgm:cxn modelId="{E6A48A2C-4D1F-844A-92B5-134F0FF6A9C8}" type="presOf" srcId="{35ED8AC5-D709-1749-B968-E398951693EA}" destId="{0BC7C9A8-157A-A644-93F1-783C00EE1CB1}" srcOrd="1" destOrd="0" presId="urn:microsoft.com/office/officeart/2005/8/layout/process3"/>
    <dgm:cxn modelId="{7FE7F237-BE8E-B04C-8A33-F543F03D7196}" type="presOf" srcId="{F636CF4A-A753-334D-9195-887FEB2CEF35}" destId="{821D91FF-72A1-2745-A8E5-BC4BAFB7D113}" srcOrd="0" destOrd="0" presId="urn:microsoft.com/office/officeart/2005/8/layout/process3"/>
    <dgm:cxn modelId="{15633840-EA64-2E4B-A7A9-B7DEBD0952C3}" srcId="{D9F22E2F-C862-5745-BB7A-8D7D73F77FCE}" destId="{35ED8AC5-D709-1749-B968-E398951693EA}" srcOrd="2" destOrd="0" parTransId="{5D66720B-9393-2D49-B4F2-D559F23FAC15}" sibTransId="{F3191C17-AF75-F040-ACE1-CC358A3106D6}"/>
    <dgm:cxn modelId="{34E33346-12F3-754F-91A3-E1718A32B751}" type="presOf" srcId="{9265CEEB-4337-8D43-A685-18285E5C988E}" destId="{13837E22-D056-DD48-90F4-4CC117328222}" srcOrd="0" destOrd="0" presId="urn:microsoft.com/office/officeart/2005/8/layout/process3"/>
    <dgm:cxn modelId="{D622E34F-9A28-0E49-A596-ED5A14383DE9}" type="presOf" srcId="{5137D64A-E85A-714C-877B-923E9188D17D}" destId="{50E5F22C-FA2C-184E-9A21-1B640D7686B5}" srcOrd="0" destOrd="0" presId="urn:microsoft.com/office/officeart/2005/8/layout/process3"/>
    <dgm:cxn modelId="{523F1A52-2100-9041-BFB5-B2579868A6DC}" type="presOf" srcId="{D9F22E2F-C862-5745-BB7A-8D7D73F77FCE}" destId="{315FAD4C-12E4-BB47-951F-D3968E902FE3}" srcOrd="0" destOrd="0" presId="urn:microsoft.com/office/officeart/2005/8/layout/process3"/>
    <dgm:cxn modelId="{E8B78262-E356-B440-9015-2497771CD7E0}" srcId="{9265CEEB-4337-8D43-A685-18285E5C988E}" destId="{AE64DD1B-2AE4-144F-AF88-E366FA96A53E}" srcOrd="0" destOrd="0" parTransId="{7E6488F3-FBE9-5D4B-9C6E-FC98FA7B0B82}" sibTransId="{968A23FA-0F29-C146-8F17-29DF62504255}"/>
    <dgm:cxn modelId="{BC14F164-5843-EB40-9738-E535FBA8A430}" type="presOf" srcId="{F3191C17-AF75-F040-ACE1-CC358A3106D6}" destId="{904C79B8-BA70-E349-9643-D0F10295DCAF}" srcOrd="0" destOrd="0" presId="urn:microsoft.com/office/officeart/2005/8/layout/process3"/>
    <dgm:cxn modelId="{B295906C-BF4B-7540-8E81-E600FB622D51}" type="presOf" srcId="{4A070F36-54D3-714F-8210-C9527ABA263C}" destId="{A22DDABB-43A5-C549-A649-ED1723181504}" srcOrd="1" destOrd="0" presId="urn:microsoft.com/office/officeart/2005/8/layout/process3"/>
    <dgm:cxn modelId="{EA5C7573-44FD-CB43-8914-C57F8DEEEAF1}" srcId="{35ED8AC5-D709-1749-B968-E398951693EA}" destId="{337FBCF8-C89B-4B45-ACB3-B8CC847763AF}" srcOrd="1" destOrd="0" parTransId="{CABCEF66-3CF6-A940-AE94-57130E2F17A4}" sibTransId="{48CADD39-4ADC-614F-9B88-57889C3A4F6E}"/>
    <dgm:cxn modelId="{20953078-4BF7-FB43-B141-7E65FC69101B}" type="presOf" srcId="{9BBA34DD-9396-404D-AAF9-2D7FD10A073C}" destId="{5CDBBA19-7587-4A4C-95F3-BE8A38108217}" srcOrd="0" destOrd="0" presId="urn:microsoft.com/office/officeart/2005/8/layout/process3"/>
    <dgm:cxn modelId="{6766DA7D-1385-384B-A29E-96A43240C646}" srcId="{D9F22E2F-C862-5745-BB7A-8D7D73F77FCE}" destId="{4A070F36-54D3-714F-8210-C9527ABA263C}" srcOrd="0" destOrd="0" parTransId="{EFDDE422-5078-294A-BE09-BE32A6E2339D}" sibTransId="{5137D64A-E85A-714C-877B-923E9188D17D}"/>
    <dgm:cxn modelId="{FD532E81-7156-CD4A-9733-C9D39553187A}" srcId="{D9F22E2F-C862-5745-BB7A-8D7D73F77FCE}" destId="{19D1DB78-EBC5-2040-9C88-9B81D407371F}" srcOrd="1" destOrd="0" parTransId="{35700CD2-5E3F-554E-9639-DD5C47D08EE1}" sibTransId="{FB81C6D9-E69D-474E-A9DB-3F665B0E44BE}"/>
    <dgm:cxn modelId="{3F490B94-5E40-F341-8B94-25A82210CF4A}" type="presOf" srcId="{F3191C17-AF75-F040-ACE1-CC358A3106D6}" destId="{967540FD-B525-A84A-BC32-9123302ABA61}" srcOrd="1" destOrd="0" presId="urn:microsoft.com/office/officeart/2005/8/layout/process3"/>
    <dgm:cxn modelId="{F17D849C-5ECE-7448-8B6E-027B2A298F10}" srcId="{19D1DB78-EBC5-2040-9C88-9B81D407371F}" destId="{F636CF4A-A753-334D-9195-887FEB2CEF35}" srcOrd="0" destOrd="0" parTransId="{382B17C2-474D-4146-A622-11FC0B562B2A}" sibTransId="{B61842BB-169B-1B4B-9F25-F5BB9EB02FEC}"/>
    <dgm:cxn modelId="{641299A2-6169-7743-A1CE-870D827720E9}" type="presOf" srcId="{07D46B58-86F6-7D4F-8CD7-F80C45608280}" destId="{12A90215-5EE4-1E41-B3DE-EE7A4C4382A8}" srcOrd="0" destOrd="0" presId="urn:microsoft.com/office/officeart/2005/8/layout/process3"/>
    <dgm:cxn modelId="{EF0C13A9-4074-9E41-A8FD-985E3F378AF8}" srcId="{4A070F36-54D3-714F-8210-C9527ABA263C}" destId="{9BBA34DD-9396-404D-AAF9-2D7FD10A073C}" srcOrd="0" destOrd="0" parTransId="{884EF805-A2B0-D140-B564-9B9418A9043F}" sibTransId="{72EB3105-DE24-6F46-84E5-C3526D57EB92}"/>
    <dgm:cxn modelId="{85B82AB1-FB32-844D-B4A7-07633529B953}" type="presOf" srcId="{35ED8AC5-D709-1749-B968-E398951693EA}" destId="{69E4C5F5-0AD7-AE4E-BBF0-B0C833FD2566}" srcOrd="0" destOrd="0" presId="urn:microsoft.com/office/officeart/2005/8/layout/process3"/>
    <dgm:cxn modelId="{1CEF44BB-5872-7241-AE8D-8B2A7D184559}" type="presOf" srcId="{19D1DB78-EBC5-2040-9C88-9B81D407371F}" destId="{D627A798-00D6-4B40-88F8-7C53B956364B}" srcOrd="1" destOrd="0" presId="urn:microsoft.com/office/officeart/2005/8/layout/process3"/>
    <dgm:cxn modelId="{A9C51ACC-A32F-9E43-B008-7AC03377DEC1}" type="presOf" srcId="{5137D64A-E85A-714C-877B-923E9188D17D}" destId="{4A66BC47-581C-FE41-959B-9978D701D66A}" srcOrd="1" destOrd="0" presId="urn:microsoft.com/office/officeart/2005/8/layout/process3"/>
    <dgm:cxn modelId="{A31405D0-F6D5-F74A-8858-F64258C8ECA3}" type="presOf" srcId="{4A070F36-54D3-714F-8210-C9527ABA263C}" destId="{36CC457F-FB63-0D41-A69D-B85BBA48DD72}" srcOrd="0" destOrd="0" presId="urn:microsoft.com/office/officeart/2005/8/layout/process3"/>
    <dgm:cxn modelId="{B381B9D0-B2EE-FF44-8ECD-8202061B6620}" type="presOf" srcId="{19D1DB78-EBC5-2040-9C88-9B81D407371F}" destId="{8FD28D53-1B71-FB4A-AC4F-173AF044C18C}" srcOrd="0" destOrd="0" presId="urn:microsoft.com/office/officeart/2005/8/layout/process3"/>
    <dgm:cxn modelId="{550A29D1-738B-5640-956C-2C9B1C171081}" srcId="{D9F22E2F-C862-5745-BB7A-8D7D73F77FCE}" destId="{9265CEEB-4337-8D43-A685-18285E5C988E}" srcOrd="3" destOrd="0" parTransId="{C0E9AC34-4A40-3842-A08C-F6442C7168B1}" sibTransId="{E06F4068-F843-C941-8D30-0E40DC54A2E1}"/>
    <dgm:cxn modelId="{CB28D0D2-BEA7-F64B-A9C5-8E01CD21587E}" srcId="{35ED8AC5-D709-1749-B968-E398951693EA}" destId="{07D46B58-86F6-7D4F-8CD7-F80C45608280}" srcOrd="0" destOrd="0" parTransId="{1B7C8038-58A2-E64A-8D1D-3D830A5C088E}" sibTransId="{F44360DA-A9E7-3042-BFCF-6833CB23B59E}"/>
    <dgm:cxn modelId="{826EDAE2-A743-BF43-8F0F-6D8371AA1F01}" type="presOf" srcId="{FB81C6D9-E69D-474E-A9DB-3F665B0E44BE}" destId="{BE64B5B6-AA2A-9B45-9509-30911991B07B}" srcOrd="1" destOrd="0" presId="urn:microsoft.com/office/officeart/2005/8/layout/process3"/>
    <dgm:cxn modelId="{30E702F5-CE86-EC43-8E6B-39C066A7CA48}" type="presOf" srcId="{337FBCF8-C89B-4B45-ACB3-B8CC847763AF}" destId="{12A90215-5EE4-1E41-B3DE-EE7A4C4382A8}" srcOrd="0" destOrd="1" presId="urn:microsoft.com/office/officeart/2005/8/layout/process3"/>
    <dgm:cxn modelId="{D06C67D5-FFC0-4C44-AC77-5D15EA5E2ACB}" type="presParOf" srcId="{315FAD4C-12E4-BB47-951F-D3968E902FE3}" destId="{A672A564-64A0-BB4A-B66A-BBD2CB4857A1}" srcOrd="0" destOrd="0" presId="urn:microsoft.com/office/officeart/2005/8/layout/process3"/>
    <dgm:cxn modelId="{3A0BC530-D840-F64A-AE6B-778DF2D6F8FF}" type="presParOf" srcId="{A672A564-64A0-BB4A-B66A-BBD2CB4857A1}" destId="{36CC457F-FB63-0D41-A69D-B85BBA48DD72}" srcOrd="0" destOrd="0" presId="urn:microsoft.com/office/officeart/2005/8/layout/process3"/>
    <dgm:cxn modelId="{91CDD5BD-E6A4-4544-BECA-DD48941331D6}" type="presParOf" srcId="{A672A564-64A0-BB4A-B66A-BBD2CB4857A1}" destId="{A22DDABB-43A5-C549-A649-ED1723181504}" srcOrd="1" destOrd="0" presId="urn:microsoft.com/office/officeart/2005/8/layout/process3"/>
    <dgm:cxn modelId="{948B0244-338D-1C4D-BEA5-768C1F6D337C}" type="presParOf" srcId="{A672A564-64A0-BB4A-B66A-BBD2CB4857A1}" destId="{5CDBBA19-7587-4A4C-95F3-BE8A38108217}" srcOrd="2" destOrd="0" presId="urn:microsoft.com/office/officeart/2005/8/layout/process3"/>
    <dgm:cxn modelId="{3035643D-D8D5-764B-9035-AC854A54779E}" type="presParOf" srcId="{315FAD4C-12E4-BB47-951F-D3968E902FE3}" destId="{50E5F22C-FA2C-184E-9A21-1B640D7686B5}" srcOrd="1" destOrd="0" presId="urn:microsoft.com/office/officeart/2005/8/layout/process3"/>
    <dgm:cxn modelId="{E3D1CC3C-320A-8E4C-85DC-4A4E0569B3FF}" type="presParOf" srcId="{50E5F22C-FA2C-184E-9A21-1B640D7686B5}" destId="{4A66BC47-581C-FE41-959B-9978D701D66A}" srcOrd="0" destOrd="0" presId="urn:microsoft.com/office/officeart/2005/8/layout/process3"/>
    <dgm:cxn modelId="{1BF683F2-21E9-8F40-AC60-A0E648B62B63}" type="presParOf" srcId="{315FAD4C-12E4-BB47-951F-D3968E902FE3}" destId="{FD552478-BD80-C14E-9771-2D15C606E19C}" srcOrd="2" destOrd="0" presId="urn:microsoft.com/office/officeart/2005/8/layout/process3"/>
    <dgm:cxn modelId="{EF8240F3-F068-844C-8D55-F677261355CC}" type="presParOf" srcId="{FD552478-BD80-C14E-9771-2D15C606E19C}" destId="{8FD28D53-1B71-FB4A-AC4F-173AF044C18C}" srcOrd="0" destOrd="0" presId="urn:microsoft.com/office/officeart/2005/8/layout/process3"/>
    <dgm:cxn modelId="{785A2725-A8E7-1D4A-8007-60663ACB4393}" type="presParOf" srcId="{FD552478-BD80-C14E-9771-2D15C606E19C}" destId="{D627A798-00D6-4B40-88F8-7C53B956364B}" srcOrd="1" destOrd="0" presId="urn:microsoft.com/office/officeart/2005/8/layout/process3"/>
    <dgm:cxn modelId="{B0FCC92E-623B-8B4A-AE54-D392E6D76345}" type="presParOf" srcId="{FD552478-BD80-C14E-9771-2D15C606E19C}" destId="{821D91FF-72A1-2745-A8E5-BC4BAFB7D113}" srcOrd="2" destOrd="0" presId="urn:microsoft.com/office/officeart/2005/8/layout/process3"/>
    <dgm:cxn modelId="{DCFFBD22-62E7-1A48-84C0-AD0E91EB2850}" type="presParOf" srcId="{315FAD4C-12E4-BB47-951F-D3968E902FE3}" destId="{BD029800-34F3-1043-B862-D431AF7E5E6F}" srcOrd="3" destOrd="0" presId="urn:microsoft.com/office/officeart/2005/8/layout/process3"/>
    <dgm:cxn modelId="{118F3616-4084-2346-B2F6-26AF59B150FC}" type="presParOf" srcId="{BD029800-34F3-1043-B862-D431AF7E5E6F}" destId="{BE64B5B6-AA2A-9B45-9509-30911991B07B}" srcOrd="0" destOrd="0" presId="urn:microsoft.com/office/officeart/2005/8/layout/process3"/>
    <dgm:cxn modelId="{3C9C04F6-B759-3949-B7DB-78D3EEA7E1FE}" type="presParOf" srcId="{315FAD4C-12E4-BB47-951F-D3968E902FE3}" destId="{944CB5BA-A37D-4E49-A889-B28FE1DCDD19}" srcOrd="4" destOrd="0" presId="urn:microsoft.com/office/officeart/2005/8/layout/process3"/>
    <dgm:cxn modelId="{58F1D1AE-AF35-0A4C-83D4-44F8AE50932F}" type="presParOf" srcId="{944CB5BA-A37D-4E49-A889-B28FE1DCDD19}" destId="{69E4C5F5-0AD7-AE4E-BBF0-B0C833FD2566}" srcOrd="0" destOrd="0" presId="urn:microsoft.com/office/officeart/2005/8/layout/process3"/>
    <dgm:cxn modelId="{F66BA240-9474-1441-AA66-E2262DC3B700}" type="presParOf" srcId="{944CB5BA-A37D-4E49-A889-B28FE1DCDD19}" destId="{0BC7C9A8-157A-A644-93F1-783C00EE1CB1}" srcOrd="1" destOrd="0" presId="urn:microsoft.com/office/officeart/2005/8/layout/process3"/>
    <dgm:cxn modelId="{A072B5D6-36DF-8642-9089-BDA5CBCAB274}" type="presParOf" srcId="{944CB5BA-A37D-4E49-A889-B28FE1DCDD19}" destId="{12A90215-5EE4-1E41-B3DE-EE7A4C4382A8}" srcOrd="2" destOrd="0" presId="urn:microsoft.com/office/officeart/2005/8/layout/process3"/>
    <dgm:cxn modelId="{9A785117-C460-D34F-AB04-702081D54CFD}" type="presParOf" srcId="{315FAD4C-12E4-BB47-951F-D3968E902FE3}" destId="{904C79B8-BA70-E349-9643-D0F10295DCAF}" srcOrd="5" destOrd="0" presId="urn:microsoft.com/office/officeart/2005/8/layout/process3"/>
    <dgm:cxn modelId="{2C2FC10A-EC42-444C-A536-DE4AA104F224}" type="presParOf" srcId="{904C79B8-BA70-E349-9643-D0F10295DCAF}" destId="{967540FD-B525-A84A-BC32-9123302ABA61}" srcOrd="0" destOrd="0" presId="urn:microsoft.com/office/officeart/2005/8/layout/process3"/>
    <dgm:cxn modelId="{90BAF07B-FB9B-0C46-BF3B-59CE06815B41}" type="presParOf" srcId="{315FAD4C-12E4-BB47-951F-D3968E902FE3}" destId="{DDA3B73B-E23E-6E45-9AEE-51BBDA0DDB26}" srcOrd="6" destOrd="0" presId="urn:microsoft.com/office/officeart/2005/8/layout/process3"/>
    <dgm:cxn modelId="{42113365-8E06-EE4A-8EDE-485891E9FDD6}" type="presParOf" srcId="{DDA3B73B-E23E-6E45-9AEE-51BBDA0DDB26}" destId="{13837E22-D056-DD48-90F4-4CC117328222}" srcOrd="0" destOrd="0" presId="urn:microsoft.com/office/officeart/2005/8/layout/process3"/>
    <dgm:cxn modelId="{51C594C0-0A40-D743-82F5-E00474C9B824}" type="presParOf" srcId="{DDA3B73B-E23E-6E45-9AEE-51BBDA0DDB26}" destId="{0467644F-334E-0C44-8B29-2E38A9B4DFDD}" srcOrd="1" destOrd="0" presId="urn:microsoft.com/office/officeart/2005/8/layout/process3"/>
    <dgm:cxn modelId="{A179DB0D-E0B1-C245-B870-762CF95B427B}" type="presParOf" srcId="{DDA3B73B-E23E-6E45-9AEE-51BBDA0DDB26}" destId="{452F3135-F6FE-F849-AA1B-67F4B6E771F0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75929E-9D5F-4D40-8224-1FF2F8CF0574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72DCBA1-0C08-814F-BD3C-4ACF43483D24}">
      <dgm:prSet phldrT="[Text]" custT="1"/>
      <dgm:spPr>
        <a:solidFill>
          <a:schemeClr val="accent5"/>
        </a:solidFill>
      </dgm:spPr>
      <dgm:t>
        <a:bodyPr/>
        <a:lstStyle/>
        <a:p>
          <a:r>
            <a:rPr lang="en-GB" sz="2000" dirty="0"/>
            <a:t>Ag9Al3</a:t>
          </a:r>
        </a:p>
      </dgm:t>
    </dgm:pt>
    <dgm:pt modelId="{4956D6A1-47D4-4947-BC94-036B7319D702}" type="parTrans" cxnId="{E52726A4-6E5B-0945-A11D-CE31E2DCC7AC}">
      <dgm:prSet/>
      <dgm:spPr/>
      <dgm:t>
        <a:bodyPr/>
        <a:lstStyle/>
        <a:p>
          <a:endParaRPr lang="en-GB"/>
        </a:p>
      </dgm:t>
    </dgm:pt>
    <dgm:pt modelId="{76A0C0F5-CE54-9640-896A-9B0C081D2329}" type="sibTrans" cxnId="{E52726A4-6E5B-0945-A11D-CE31E2DCC7AC}">
      <dgm:prSet/>
      <dgm:spPr/>
      <dgm:t>
        <a:bodyPr/>
        <a:lstStyle/>
        <a:p>
          <a:endParaRPr lang="en-GB"/>
        </a:p>
      </dgm:t>
    </dgm:pt>
    <dgm:pt modelId="{D5378FA8-EC1A-2D4D-BE0B-CB8BBAB3EC98}">
      <dgm:prSet phldrT="[Text]" custT="1"/>
      <dgm:spPr>
        <a:solidFill>
          <a:srgbClr val="FF0000"/>
        </a:solidFill>
      </dgm:spPr>
      <dgm:t>
        <a:bodyPr/>
        <a:lstStyle/>
        <a:p>
          <a:r>
            <a:rPr lang="en-GB" sz="2800" dirty="0"/>
            <a:t>Ag</a:t>
          </a:r>
        </a:p>
      </dgm:t>
    </dgm:pt>
    <dgm:pt modelId="{A3602275-1A3C-7746-A1A3-1CD0F4CEB91A}" type="parTrans" cxnId="{99602B12-C5F5-8349-A65C-FC5A04F00E25}">
      <dgm:prSet/>
      <dgm:spPr/>
      <dgm:t>
        <a:bodyPr/>
        <a:lstStyle/>
        <a:p>
          <a:endParaRPr lang="en-GB"/>
        </a:p>
      </dgm:t>
    </dgm:pt>
    <dgm:pt modelId="{30211474-EE9D-1543-A8C6-14ADA328FC0B}" type="sibTrans" cxnId="{99602B12-C5F5-8349-A65C-FC5A04F00E25}">
      <dgm:prSet/>
      <dgm:spPr/>
      <dgm:t>
        <a:bodyPr/>
        <a:lstStyle/>
        <a:p>
          <a:endParaRPr lang="en-GB"/>
        </a:p>
      </dgm:t>
    </dgm:pt>
    <dgm:pt modelId="{3C139380-2867-BC4B-A06F-E0285E5044C2}">
      <dgm:prSet phldrT="[Text]" custT="1"/>
      <dgm:spPr>
        <a:solidFill>
          <a:srgbClr val="FF0000"/>
        </a:solidFill>
      </dgm:spPr>
      <dgm:t>
        <a:bodyPr/>
        <a:lstStyle/>
        <a:p>
          <a:r>
            <a:rPr lang="en-GB" sz="2400" dirty="0"/>
            <a:t>Al</a:t>
          </a:r>
          <a:endParaRPr lang="en-GB" sz="5400" dirty="0"/>
        </a:p>
      </dgm:t>
    </dgm:pt>
    <dgm:pt modelId="{24BFA6DA-E923-AA44-9FDE-2AB790792E9C}" type="parTrans" cxnId="{1C328E73-8763-824C-95A1-CF559EAE8124}">
      <dgm:prSet/>
      <dgm:spPr/>
      <dgm:t>
        <a:bodyPr/>
        <a:lstStyle/>
        <a:p>
          <a:endParaRPr lang="en-GB"/>
        </a:p>
      </dgm:t>
    </dgm:pt>
    <dgm:pt modelId="{10F1C9D2-E43C-AD4B-A202-A0AE46A76EB4}" type="sibTrans" cxnId="{1C328E73-8763-824C-95A1-CF559EAE8124}">
      <dgm:prSet/>
      <dgm:spPr/>
      <dgm:t>
        <a:bodyPr/>
        <a:lstStyle/>
        <a:p>
          <a:endParaRPr lang="en-GB"/>
        </a:p>
      </dgm:t>
    </dgm:pt>
    <dgm:pt modelId="{844373D5-0602-F540-8292-324DA19DC401}">
      <dgm:prSet/>
      <dgm:spPr>
        <a:solidFill>
          <a:srgbClr val="002060"/>
        </a:solidFill>
      </dgm:spPr>
      <dgm:t>
        <a:bodyPr/>
        <a:lstStyle/>
        <a:p>
          <a:r>
            <a:rPr lang="en-GB" dirty="0"/>
            <a:t>Periodic Properties</a:t>
          </a:r>
        </a:p>
      </dgm:t>
    </dgm:pt>
    <dgm:pt modelId="{6921DEC7-C0A5-C548-8742-A9B30200260E}" type="parTrans" cxnId="{A75F020D-B827-3543-B500-C56EE408FD91}">
      <dgm:prSet/>
      <dgm:spPr/>
      <dgm:t>
        <a:bodyPr/>
        <a:lstStyle/>
        <a:p>
          <a:endParaRPr lang="en-GB"/>
        </a:p>
      </dgm:t>
    </dgm:pt>
    <dgm:pt modelId="{55A05E2B-158E-C146-BCAC-C69F76B883C7}" type="sibTrans" cxnId="{A75F020D-B827-3543-B500-C56EE408FD91}">
      <dgm:prSet/>
      <dgm:spPr/>
      <dgm:t>
        <a:bodyPr/>
        <a:lstStyle/>
        <a:p>
          <a:endParaRPr lang="en-GB"/>
        </a:p>
      </dgm:t>
    </dgm:pt>
    <dgm:pt modelId="{45C290E4-196E-3649-9C9C-047C9E61EDFF}">
      <dgm:prSet/>
      <dgm:spPr>
        <a:solidFill>
          <a:srgbClr val="002060"/>
        </a:solidFill>
      </dgm:spPr>
      <dgm:t>
        <a:bodyPr/>
        <a:lstStyle/>
        <a:p>
          <a:r>
            <a:rPr lang="en-GB" dirty="0"/>
            <a:t>Periodic properties</a:t>
          </a:r>
        </a:p>
      </dgm:t>
    </dgm:pt>
    <dgm:pt modelId="{E168FA53-766D-0449-B513-692D80CFC7CB}" type="parTrans" cxnId="{A86EBA2E-8A57-AD4E-87E8-CF0C4A5100F9}">
      <dgm:prSet/>
      <dgm:spPr/>
      <dgm:t>
        <a:bodyPr/>
        <a:lstStyle/>
        <a:p>
          <a:endParaRPr lang="en-GB"/>
        </a:p>
      </dgm:t>
    </dgm:pt>
    <dgm:pt modelId="{AD56D57D-30BE-F540-A356-15D3DA80AC8F}" type="sibTrans" cxnId="{A86EBA2E-8A57-AD4E-87E8-CF0C4A5100F9}">
      <dgm:prSet/>
      <dgm:spPr/>
      <dgm:t>
        <a:bodyPr/>
        <a:lstStyle/>
        <a:p>
          <a:endParaRPr lang="en-GB"/>
        </a:p>
      </dgm:t>
    </dgm:pt>
    <dgm:pt modelId="{2E158855-DBAB-E046-B6A4-7EDF1BE41573}" type="pres">
      <dgm:prSet presAssocID="{7E75929E-9D5F-4D40-8224-1FF2F8CF057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EDC7DE7-45B2-2146-99D4-855C9208C37A}" type="pres">
      <dgm:prSet presAssocID="{C72DCBA1-0C08-814F-BD3C-4ACF43483D24}" presName="hierRoot1" presStyleCnt="0">
        <dgm:presLayoutVars>
          <dgm:hierBranch val="init"/>
        </dgm:presLayoutVars>
      </dgm:prSet>
      <dgm:spPr/>
    </dgm:pt>
    <dgm:pt modelId="{65D4DC6A-3C00-4C4E-B561-E2EC87237AD2}" type="pres">
      <dgm:prSet presAssocID="{C72DCBA1-0C08-814F-BD3C-4ACF43483D24}" presName="rootComposite1" presStyleCnt="0"/>
      <dgm:spPr/>
    </dgm:pt>
    <dgm:pt modelId="{363AC216-F29D-BA41-A7BA-2E908CD6F67B}" type="pres">
      <dgm:prSet presAssocID="{C72DCBA1-0C08-814F-BD3C-4ACF43483D24}" presName="rootText1" presStyleLbl="node0" presStyleIdx="0" presStyleCnt="1" custScaleX="42475" custScaleY="41760">
        <dgm:presLayoutVars>
          <dgm:chPref val="3"/>
        </dgm:presLayoutVars>
      </dgm:prSet>
      <dgm:spPr/>
    </dgm:pt>
    <dgm:pt modelId="{E03E44C3-E29C-B240-8529-AB6769EB7FFD}" type="pres">
      <dgm:prSet presAssocID="{C72DCBA1-0C08-814F-BD3C-4ACF43483D24}" presName="rootConnector1" presStyleLbl="node1" presStyleIdx="0" presStyleCnt="0"/>
      <dgm:spPr/>
    </dgm:pt>
    <dgm:pt modelId="{16E0CD9A-58F1-4F49-BF33-1C4E3E8E5024}" type="pres">
      <dgm:prSet presAssocID="{C72DCBA1-0C08-814F-BD3C-4ACF43483D24}" presName="hierChild2" presStyleCnt="0"/>
      <dgm:spPr/>
    </dgm:pt>
    <dgm:pt modelId="{B4CD2465-F176-3246-92D1-850BFD59E0C8}" type="pres">
      <dgm:prSet presAssocID="{A3602275-1A3C-7746-A1A3-1CD0F4CEB91A}" presName="Name37" presStyleLbl="parChTrans1D2" presStyleIdx="0" presStyleCnt="2"/>
      <dgm:spPr/>
    </dgm:pt>
    <dgm:pt modelId="{F10D6761-55E0-264D-9E4E-0B0B4D7A1878}" type="pres">
      <dgm:prSet presAssocID="{D5378FA8-EC1A-2D4D-BE0B-CB8BBAB3EC98}" presName="hierRoot2" presStyleCnt="0">
        <dgm:presLayoutVars>
          <dgm:hierBranch val="init"/>
        </dgm:presLayoutVars>
      </dgm:prSet>
      <dgm:spPr/>
    </dgm:pt>
    <dgm:pt modelId="{6EA9AE02-7ACC-C044-BB35-63D44605A00C}" type="pres">
      <dgm:prSet presAssocID="{D5378FA8-EC1A-2D4D-BE0B-CB8BBAB3EC98}" presName="rootComposite" presStyleCnt="0"/>
      <dgm:spPr/>
    </dgm:pt>
    <dgm:pt modelId="{A1D95F03-B232-8946-ABEF-711B4B976B9F}" type="pres">
      <dgm:prSet presAssocID="{D5378FA8-EC1A-2D4D-BE0B-CB8BBAB3EC98}" presName="rootText" presStyleLbl="node2" presStyleIdx="0" presStyleCnt="2" custScaleX="23264" custScaleY="33635">
        <dgm:presLayoutVars>
          <dgm:chPref val="3"/>
        </dgm:presLayoutVars>
      </dgm:prSet>
      <dgm:spPr/>
    </dgm:pt>
    <dgm:pt modelId="{78EC9D42-41C1-E24E-A4DF-511D3048B497}" type="pres">
      <dgm:prSet presAssocID="{D5378FA8-EC1A-2D4D-BE0B-CB8BBAB3EC98}" presName="rootConnector" presStyleLbl="node2" presStyleIdx="0" presStyleCnt="2"/>
      <dgm:spPr/>
    </dgm:pt>
    <dgm:pt modelId="{1ABE3C9F-B475-3946-8D46-A61B38238EFB}" type="pres">
      <dgm:prSet presAssocID="{D5378FA8-EC1A-2D4D-BE0B-CB8BBAB3EC98}" presName="hierChild4" presStyleCnt="0"/>
      <dgm:spPr/>
    </dgm:pt>
    <dgm:pt modelId="{5B271598-9FF5-0245-A36B-5267581781F2}" type="pres">
      <dgm:prSet presAssocID="{6921DEC7-C0A5-C548-8742-A9B30200260E}" presName="Name37" presStyleLbl="parChTrans1D3" presStyleIdx="0" presStyleCnt="2"/>
      <dgm:spPr/>
    </dgm:pt>
    <dgm:pt modelId="{5EB65989-ACD6-A44C-81D8-91E08C40AECA}" type="pres">
      <dgm:prSet presAssocID="{844373D5-0602-F540-8292-324DA19DC401}" presName="hierRoot2" presStyleCnt="0">
        <dgm:presLayoutVars>
          <dgm:hierBranch val="init"/>
        </dgm:presLayoutVars>
      </dgm:prSet>
      <dgm:spPr/>
    </dgm:pt>
    <dgm:pt modelId="{9A2E3579-CC91-C54C-9C35-9D0BC399C07B}" type="pres">
      <dgm:prSet presAssocID="{844373D5-0602-F540-8292-324DA19DC401}" presName="rootComposite" presStyleCnt="0"/>
      <dgm:spPr/>
    </dgm:pt>
    <dgm:pt modelId="{49A8C17B-5630-7F4D-94AE-FF5536EE8B68}" type="pres">
      <dgm:prSet presAssocID="{844373D5-0602-F540-8292-324DA19DC401}" presName="rootText" presStyleLbl="node3" presStyleIdx="0" presStyleCnt="2" custScaleX="37865" custScaleY="37044" custLinFactNeighborX="-14259" custLinFactNeighborY="1206">
        <dgm:presLayoutVars>
          <dgm:chPref val="3"/>
        </dgm:presLayoutVars>
      </dgm:prSet>
      <dgm:spPr/>
    </dgm:pt>
    <dgm:pt modelId="{44C2FBEF-1EC5-924C-A4D9-8DD1015A43CB}" type="pres">
      <dgm:prSet presAssocID="{844373D5-0602-F540-8292-324DA19DC401}" presName="rootConnector" presStyleLbl="node3" presStyleIdx="0" presStyleCnt="2"/>
      <dgm:spPr/>
    </dgm:pt>
    <dgm:pt modelId="{A7323287-01F1-2740-B29B-B3ED25311DBB}" type="pres">
      <dgm:prSet presAssocID="{844373D5-0602-F540-8292-324DA19DC401}" presName="hierChild4" presStyleCnt="0"/>
      <dgm:spPr/>
    </dgm:pt>
    <dgm:pt modelId="{14B8B28A-B4FD-C940-8FDB-B3BE3893DD0D}" type="pres">
      <dgm:prSet presAssocID="{844373D5-0602-F540-8292-324DA19DC401}" presName="hierChild5" presStyleCnt="0"/>
      <dgm:spPr/>
    </dgm:pt>
    <dgm:pt modelId="{A44889C0-D416-784F-9851-EC6A37A0A06F}" type="pres">
      <dgm:prSet presAssocID="{D5378FA8-EC1A-2D4D-BE0B-CB8BBAB3EC98}" presName="hierChild5" presStyleCnt="0"/>
      <dgm:spPr/>
    </dgm:pt>
    <dgm:pt modelId="{8825276D-EA5F-9740-94D9-305898ADED1C}" type="pres">
      <dgm:prSet presAssocID="{24BFA6DA-E923-AA44-9FDE-2AB790792E9C}" presName="Name37" presStyleLbl="parChTrans1D2" presStyleIdx="1" presStyleCnt="2"/>
      <dgm:spPr/>
    </dgm:pt>
    <dgm:pt modelId="{97E94637-594B-8243-9B0C-7464C55B12BD}" type="pres">
      <dgm:prSet presAssocID="{3C139380-2867-BC4B-A06F-E0285E5044C2}" presName="hierRoot2" presStyleCnt="0">
        <dgm:presLayoutVars>
          <dgm:hierBranch val="init"/>
        </dgm:presLayoutVars>
      </dgm:prSet>
      <dgm:spPr/>
    </dgm:pt>
    <dgm:pt modelId="{8E2F7035-C382-D546-A83B-F707B07B731B}" type="pres">
      <dgm:prSet presAssocID="{3C139380-2867-BC4B-A06F-E0285E5044C2}" presName="rootComposite" presStyleCnt="0"/>
      <dgm:spPr/>
    </dgm:pt>
    <dgm:pt modelId="{A26E6B41-24A2-854B-877F-AF6C2ACCF9FE}" type="pres">
      <dgm:prSet presAssocID="{3C139380-2867-BC4B-A06F-E0285E5044C2}" presName="rootText" presStyleLbl="node2" presStyleIdx="1" presStyleCnt="2" custScaleX="21175" custScaleY="32908">
        <dgm:presLayoutVars>
          <dgm:chPref val="3"/>
        </dgm:presLayoutVars>
      </dgm:prSet>
      <dgm:spPr/>
    </dgm:pt>
    <dgm:pt modelId="{BB639EE1-B90A-FF41-BBEE-EBBE8A02F1E6}" type="pres">
      <dgm:prSet presAssocID="{3C139380-2867-BC4B-A06F-E0285E5044C2}" presName="rootConnector" presStyleLbl="node2" presStyleIdx="1" presStyleCnt="2"/>
      <dgm:spPr/>
    </dgm:pt>
    <dgm:pt modelId="{544CDF00-3E17-4947-BBE7-680BE54EC107}" type="pres">
      <dgm:prSet presAssocID="{3C139380-2867-BC4B-A06F-E0285E5044C2}" presName="hierChild4" presStyleCnt="0"/>
      <dgm:spPr/>
    </dgm:pt>
    <dgm:pt modelId="{10D8142E-E8CA-574B-87EE-AF6D122683C2}" type="pres">
      <dgm:prSet presAssocID="{E168FA53-766D-0449-B513-692D80CFC7CB}" presName="Name37" presStyleLbl="parChTrans1D3" presStyleIdx="1" presStyleCnt="2"/>
      <dgm:spPr/>
    </dgm:pt>
    <dgm:pt modelId="{4B60CAAF-C349-D241-BDF4-F19D8A2BCCC9}" type="pres">
      <dgm:prSet presAssocID="{45C290E4-196E-3649-9C9C-047C9E61EDFF}" presName="hierRoot2" presStyleCnt="0">
        <dgm:presLayoutVars>
          <dgm:hierBranch val="init"/>
        </dgm:presLayoutVars>
      </dgm:prSet>
      <dgm:spPr/>
    </dgm:pt>
    <dgm:pt modelId="{B97E3163-6626-714F-BE58-E311D9EF506B}" type="pres">
      <dgm:prSet presAssocID="{45C290E4-196E-3649-9C9C-047C9E61EDFF}" presName="rootComposite" presStyleCnt="0"/>
      <dgm:spPr/>
    </dgm:pt>
    <dgm:pt modelId="{F8CAEE02-7ABC-1E48-A75E-89A17C23A501}" type="pres">
      <dgm:prSet presAssocID="{45C290E4-196E-3649-9C9C-047C9E61EDFF}" presName="rootText" presStyleLbl="node3" presStyleIdx="1" presStyleCnt="2" custScaleX="44805" custScaleY="34931" custLinFactNeighborX="-9938" custLinFactNeighborY="-239">
        <dgm:presLayoutVars>
          <dgm:chPref val="3"/>
        </dgm:presLayoutVars>
      </dgm:prSet>
      <dgm:spPr/>
    </dgm:pt>
    <dgm:pt modelId="{C352F1CD-4EB9-5244-83A6-0D9C4F95D13B}" type="pres">
      <dgm:prSet presAssocID="{45C290E4-196E-3649-9C9C-047C9E61EDFF}" presName="rootConnector" presStyleLbl="node3" presStyleIdx="1" presStyleCnt="2"/>
      <dgm:spPr/>
    </dgm:pt>
    <dgm:pt modelId="{96CA2422-7983-924F-A33E-1C476C0BCB40}" type="pres">
      <dgm:prSet presAssocID="{45C290E4-196E-3649-9C9C-047C9E61EDFF}" presName="hierChild4" presStyleCnt="0"/>
      <dgm:spPr/>
    </dgm:pt>
    <dgm:pt modelId="{4B874C3C-75B8-3048-BC01-1D0F3C736596}" type="pres">
      <dgm:prSet presAssocID="{45C290E4-196E-3649-9C9C-047C9E61EDFF}" presName="hierChild5" presStyleCnt="0"/>
      <dgm:spPr/>
    </dgm:pt>
    <dgm:pt modelId="{CE8EA0E1-7D63-BC46-AB95-BB4FF111540F}" type="pres">
      <dgm:prSet presAssocID="{3C139380-2867-BC4B-A06F-E0285E5044C2}" presName="hierChild5" presStyleCnt="0"/>
      <dgm:spPr/>
    </dgm:pt>
    <dgm:pt modelId="{AE9C3574-BF4F-2645-B7FA-3D6127B50C35}" type="pres">
      <dgm:prSet presAssocID="{C72DCBA1-0C08-814F-BD3C-4ACF43483D24}" presName="hierChild3" presStyleCnt="0"/>
      <dgm:spPr/>
    </dgm:pt>
  </dgm:ptLst>
  <dgm:cxnLst>
    <dgm:cxn modelId="{A75F020D-B827-3543-B500-C56EE408FD91}" srcId="{D5378FA8-EC1A-2D4D-BE0B-CB8BBAB3EC98}" destId="{844373D5-0602-F540-8292-324DA19DC401}" srcOrd="0" destOrd="0" parTransId="{6921DEC7-C0A5-C548-8742-A9B30200260E}" sibTransId="{55A05E2B-158E-C146-BCAC-C69F76B883C7}"/>
    <dgm:cxn modelId="{99602B12-C5F5-8349-A65C-FC5A04F00E25}" srcId="{C72DCBA1-0C08-814F-BD3C-4ACF43483D24}" destId="{D5378FA8-EC1A-2D4D-BE0B-CB8BBAB3EC98}" srcOrd="0" destOrd="0" parTransId="{A3602275-1A3C-7746-A1A3-1CD0F4CEB91A}" sibTransId="{30211474-EE9D-1543-A8C6-14ADA328FC0B}"/>
    <dgm:cxn modelId="{23575A21-489B-C642-BDAA-0DF054B62D6B}" type="presOf" srcId="{D5378FA8-EC1A-2D4D-BE0B-CB8BBAB3EC98}" destId="{78EC9D42-41C1-E24E-A4DF-511D3048B497}" srcOrd="1" destOrd="0" presId="urn:microsoft.com/office/officeart/2005/8/layout/orgChart1"/>
    <dgm:cxn modelId="{A86EBA2E-8A57-AD4E-87E8-CF0C4A5100F9}" srcId="{3C139380-2867-BC4B-A06F-E0285E5044C2}" destId="{45C290E4-196E-3649-9C9C-047C9E61EDFF}" srcOrd="0" destOrd="0" parTransId="{E168FA53-766D-0449-B513-692D80CFC7CB}" sibTransId="{AD56D57D-30BE-F540-A356-15D3DA80AC8F}"/>
    <dgm:cxn modelId="{C1E80134-2CCC-044B-B8A0-5C34E08495DE}" type="presOf" srcId="{45C290E4-196E-3649-9C9C-047C9E61EDFF}" destId="{C352F1CD-4EB9-5244-83A6-0D9C4F95D13B}" srcOrd="1" destOrd="0" presId="urn:microsoft.com/office/officeart/2005/8/layout/orgChart1"/>
    <dgm:cxn modelId="{5B6B8539-BB97-FB4B-8FF0-93ED7A0388D4}" type="presOf" srcId="{3C139380-2867-BC4B-A06F-E0285E5044C2}" destId="{BB639EE1-B90A-FF41-BBEE-EBBE8A02F1E6}" srcOrd="1" destOrd="0" presId="urn:microsoft.com/office/officeart/2005/8/layout/orgChart1"/>
    <dgm:cxn modelId="{48379E3C-3B1C-7445-A8ED-39F0A036B963}" type="presOf" srcId="{E168FA53-766D-0449-B513-692D80CFC7CB}" destId="{10D8142E-E8CA-574B-87EE-AF6D122683C2}" srcOrd="0" destOrd="0" presId="urn:microsoft.com/office/officeart/2005/8/layout/orgChart1"/>
    <dgm:cxn modelId="{64925548-B86E-804D-B718-2120B4E00E9F}" type="presOf" srcId="{24BFA6DA-E923-AA44-9FDE-2AB790792E9C}" destId="{8825276D-EA5F-9740-94D9-305898ADED1C}" srcOrd="0" destOrd="0" presId="urn:microsoft.com/office/officeart/2005/8/layout/orgChart1"/>
    <dgm:cxn modelId="{C6D93269-939E-C142-9ACC-30C4EA115975}" type="presOf" srcId="{45C290E4-196E-3649-9C9C-047C9E61EDFF}" destId="{F8CAEE02-7ABC-1E48-A75E-89A17C23A501}" srcOrd="0" destOrd="0" presId="urn:microsoft.com/office/officeart/2005/8/layout/orgChart1"/>
    <dgm:cxn modelId="{1C328E73-8763-824C-95A1-CF559EAE8124}" srcId="{C72DCBA1-0C08-814F-BD3C-4ACF43483D24}" destId="{3C139380-2867-BC4B-A06F-E0285E5044C2}" srcOrd="1" destOrd="0" parTransId="{24BFA6DA-E923-AA44-9FDE-2AB790792E9C}" sibTransId="{10F1C9D2-E43C-AD4B-A202-A0AE46A76EB4}"/>
    <dgm:cxn modelId="{6978417A-8915-6549-831E-98E6B09F8EB3}" type="presOf" srcId="{C72DCBA1-0C08-814F-BD3C-4ACF43483D24}" destId="{363AC216-F29D-BA41-A7BA-2E908CD6F67B}" srcOrd="0" destOrd="0" presId="urn:microsoft.com/office/officeart/2005/8/layout/orgChart1"/>
    <dgm:cxn modelId="{7EA2F581-2308-4049-A7B6-D187AA855E44}" type="presOf" srcId="{7E75929E-9D5F-4D40-8224-1FF2F8CF0574}" destId="{2E158855-DBAB-E046-B6A4-7EDF1BE41573}" srcOrd="0" destOrd="0" presId="urn:microsoft.com/office/officeart/2005/8/layout/orgChart1"/>
    <dgm:cxn modelId="{5D5EB888-41DE-734F-9854-21C59B65B637}" type="presOf" srcId="{6921DEC7-C0A5-C548-8742-A9B30200260E}" destId="{5B271598-9FF5-0245-A36B-5267581781F2}" srcOrd="0" destOrd="0" presId="urn:microsoft.com/office/officeart/2005/8/layout/orgChart1"/>
    <dgm:cxn modelId="{E52726A4-6E5B-0945-A11D-CE31E2DCC7AC}" srcId="{7E75929E-9D5F-4D40-8224-1FF2F8CF0574}" destId="{C72DCBA1-0C08-814F-BD3C-4ACF43483D24}" srcOrd="0" destOrd="0" parTransId="{4956D6A1-47D4-4947-BC94-036B7319D702}" sibTransId="{76A0C0F5-CE54-9640-896A-9B0C081D2329}"/>
    <dgm:cxn modelId="{D19332B9-AA00-354E-A9A6-0FDE7E4FD524}" type="presOf" srcId="{D5378FA8-EC1A-2D4D-BE0B-CB8BBAB3EC98}" destId="{A1D95F03-B232-8946-ABEF-711B4B976B9F}" srcOrd="0" destOrd="0" presId="urn:microsoft.com/office/officeart/2005/8/layout/orgChart1"/>
    <dgm:cxn modelId="{2BC432C9-C020-424D-88D1-B8C20DDEE923}" type="presOf" srcId="{844373D5-0602-F540-8292-324DA19DC401}" destId="{49A8C17B-5630-7F4D-94AE-FF5536EE8B68}" srcOrd="0" destOrd="0" presId="urn:microsoft.com/office/officeart/2005/8/layout/orgChart1"/>
    <dgm:cxn modelId="{E0933BCF-B940-774B-BF88-BBFAAAE160D8}" type="presOf" srcId="{A3602275-1A3C-7746-A1A3-1CD0F4CEB91A}" destId="{B4CD2465-F176-3246-92D1-850BFD59E0C8}" srcOrd="0" destOrd="0" presId="urn:microsoft.com/office/officeart/2005/8/layout/orgChart1"/>
    <dgm:cxn modelId="{D8E4D3D0-76B6-3C43-8FFE-F17D3C6D0A2F}" type="presOf" srcId="{3C139380-2867-BC4B-A06F-E0285E5044C2}" destId="{A26E6B41-24A2-854B-877F-AF6C2ACCF9FE}" srcOrd="0" destOrd="0" presId="urn:microsoft.com/office/officeart/2005/8/layout/orgChart1"/>
    <dgm:cxn modelId="{E36058EA-5B18-1E47-8BBB-227FED9354A2}" type="presOf" srcId="{C72DCBA1-0C08-814F-BD3C-4ACF43483D24}" destId="{E03E44C3-E29C-B240-8529-AB6769EB7FFD}" srcOrd="1" destOrd="0" presId="urn:microsoft.com/office/officeart/2005/8/layout/orgChart1"/>
    <dgm:cxn modelId="{3B03ECEA-6975-9945-A16D-3F53145175C4}" type="presOf" srcId="{844373D5-0602-F540-8292-324DA19DC401}" destId="{44C2FBEF-1EC5-924C-A4D9-8DD1015A43CB}" srcOrd="1" destOrd="0" presId="urn:microsoft.com/office/officeart/2005/8/layout/orgChart1"/>
    <dgm:cxn modelId="{1CC4BA4E-ACFA-504E-9D40-AF64CB2BBFCC}" type="presParOf" srcId="{2E158855-DBAB-E046-B6A4-7EDF1BE41573}" destId="{FEDC7DE7-45B2-2146-99D4-855C9208C37A}" srcOrd="0" destOrd="0" presId="urn:microsoft.com/office/officeart/2005/8/layout/orgChart1"/>
    <dgm:cxn modelId="{5FEDB9D8-A4F9-574E-BAAC-AAC3D9D7F9C7}" type="presParOf" srcId="{FEDC7DE7-45B2-2146-99D4-855C9208C37A}" destId="{65D4DC6A-3C00-4C4E-B561-E2EC87237AD2}" srcOrd="0" destOrd="0" presId="urn:microsoft.com/office/officeart/2005/8/layout/orgChart1"/>
    <dgm:cxn modelId="{C28327A5-575D-BD4D-9176-057C8EA93E65}" type="presParOf" srcId="{65D4DC6A-3C00-4C4E-B561-E2EC87237AD2}" destId="{363AC216-F29D-BA41-A7BA-2E908CD6F67B}" srcOrd="0" destOrd="0" presId="urn:microsoft.com/office/officeart/2005/8/layout/orgChart1"/>
    <dgm:cxn modelId="{B2E37837-BB9B-FA41-B185-CA273199F01F}" type="presParOf" srcId="{65D4DC6A-3C00-4C4E-B561-E2EC87237AD2}" destId="{E03E44C3-E29C-B240-8529-AB6769EB7FFD}" srcOrd="1" destOrd="0" presId="urn:microsoft.com/office/officeart/2005/8/layout/orgChart1"/>
    <dgm:cxn modelId="{AFC5F6FD-D3FE-634B-B6C2-E651B9698047}" type="presParOf" srcId="{FEDC7DE7-45B2-2146-99D4-855C9208C37A}" destId="{16E0CD9A-58F1-4F49-BF33-1C4E3E8E5024}" srcOrd="1" destOrd="0" presId="urn:microsoft.com/office/officeart/2005/8/layout/orgChart1"/>
    <dgm:cxn modelId="{36D45619-1B37-6F44-BB57-B4E758E4918E}" type="presParOf" srcId="{16E0CD9A-58F1-4F49-BF33-1C4E3E8E5024}" destId="{B4CD2465-F176-3246-92D1-850BFD59E0C8}" srcOrd="0" destOrd="0" presId="urn:microsoft.com/office/officeart/2005/8/layout/orgChart1"/>
    <dgm:cxn modelId="{9FEC3B2A-11DB-7640-AFAF-69B52947CA88}" type="presParOf" srcId="{16E0CD9A-58F1-4F49-BF33-1C4E3E8E5024}" destId="{F10D6761-55E0-264D-9E4E-0B0B4D7A1878}" srcOrd="1" destOrd="0" presId="urn:microsoft.com/office/officeart/2005/8/layout/orgChart1"/>
    <dgm:cxn modelId="{7FC09B9C-5F41-234C-BEC2-A794B3E33D6E}" type="presParOf" srcId="{F10D6761-55E0-264D-9E4E-0B0B4D7A1878}" destId="{6EA9AE02-7ACC-C044-BB35-63D44605A00C}" srcOrd="0" destOrd="0" presId="urn:microsoft.com/office/officeart/2005/8/layout/orgChart1"/>
    <dgm:cxn modelId="{D8645111-0432-9245-AD34-C033A291CBAF}" type="presParOf" srcId="{6EA9AE02-7ACC-C044-BB35-63D44605A00C}" destId="{A1D95F03-B232-8946-ABEF-711B4B976B9F}" srcOrd="0" destOrd="0" presId="urn:microsoft.com/office/officeart/2005/8/layout/orgChart1"/>
    <dgm:cxn modelId="{FD3E3782-30D2-D747-ACD5-F9779115BF8C}" type="presParOf" srcId="{6EA9AE02-7ACC-C044-BB35-63D44605A00C}" destId="{78EC9D42-41C1-E24E-A4DF-511D3048B497}" srcOrd="1" destOrd="0" presId="urn:microsoft.com/office/officeart/2005/8/layout/orgChart1"/>
    <dgm:cxn modelId="{8ACFB1E1-DD63-A042-BC98-4045803C59CD}" type="presParOf" srcId="{F10D6761-55E0-264D-9E4E-0B0B4D7A1878}" destId="{1ABE3C9F-B475-3946-8D46-A61B38238EFB}" srcOrd="1" destOrd="0" presId="urn:microsoft.com/office/officeart/2005/8/layout/orgChart1"/>
    <dgm:cxn modelId="{BE7EE40C-97BD-A647-BA57-1E8D1FCFBBB9}" type="presParOf" srcId="{1ABE3C9F-B475-3946-8D46-A61B38238EFB}" destId="{5B271598-9FF5-0245-A36B-5267581781F2}" srcOrd="0" destOrd="0" presId="urn:microsoft.com/office/officeart/2005/8/layout/orgChart1"/>
    <dgm:cxn modelId="{C7A47F6F-0FF4-1443-AC25-F6806C3F6CE6}" type="presParOf" srcId="{1ABE3C9F-B475-3946-8D46-A61B38238EFB}" destId="{5EB65989-ACD6-A44C-81D8-91E08C40AECA}" srcOrd="1" destOrd="0" presId="urn:microsoft.com/office/officeart/2005/8/layout/orgChart1"/>
    <dgm:cxn modelId="{EE80F3D3-0CC6-D042-8858-ED2CAEE51F27}" type="presParOf" srcId="{5EB65989-ACD6-A44C-81D8-91E08C40AECA}" destId="{9A2E3579-CC91-C54C-9C35-9D0BC399C07B}" srcOrd="0" destOrd="0" presId="urn:microsoft.com/office/officeart/2005/8/layout/orgChart1"/>
    <dgm:cxn modelId="{01EBCAB5-5432-3D46-8E9A-379B064A5ED0}" type="presParOf" srcId="{9A2E3579-CC91-C54C-9C35-9D0BC399C07B}" destId="{49A8C17B-5630-7F4D-94AE-FF5536EE8B68}" srcOrd="0" destOrd="0" presId="urn:microsoft.com/office/officeart/2005/8/layout/orgChart1"/>
    <dgm:cxn modelId="{866F02F2-1CAE-0847-99D4-E8CB29600F4A}" type="presParOf" srcId="{9A2E3579-CC91-C54C-9C35-9D0BC399C07B}" destId="{44C2FBEF-1EC5-924C-A4D9-8DD1015A43CB}" srcOrd="1" destOrd="0" presId="urn:microsoft.com/office/officeart/2005/8/layout/orgChart1"/>
    <dgm:cxn modelId="{6564B58B-C3F9-3348-96F2-CE1371EE2066}" type="presParOf" srcId="{5EB65989-ACD6-A44C-81D8-91E08C40AECA}" destId="{A7323287-01F1-2740-B29B-B3ED25311DBB}" srcOrd="1" destOrd="0" presId="urn:microsoft.com/office/officeart/2005/8/layout/orgChart1"/>
    <dgm:cxn modelId="{A3FE6CFF-0DF6-EF43-90B2-AC07B524AFA3}" type="presParOf" srcId="{5EB65989-ACD6-A44C-81D8-91E08C40AECA}" destId="{14B8B28A-B4FD-C940-8FDB-B3BE3893DD0D}" srcOrd="2" destOrd="0" presId="urn:microsoft.com/office/officeart/2005/8/layout/orgChart1"/>
    <dgm:cxn modelId="{0BDD7BEC-F879-F445-B76D-B808BE044A5F}" type="presParOf" srcId="{F10D6761-55E0-264D-9E4E-0B0B4D7A1878}" destId="{A44889C0-D416-784F-9851-EC6A37A0A06F}" srcOrd="2" destOrd="0" presId="urn:microsoft.com/office/officeart/2005/8/layout/orgChart1"/>
    <dgm:cxn modelId="{44F418D7-724D-3846-8433-9AE1CE7198C6}" type="presParOf" srcId="{16E0CD9A-58F1-4F49-BF33-1C4E3E8E5024}" destId="{8825276D-EA5F-9740-94D9-305898ADED1C}" srcOrd="2" destOrd="0" presId="urn:microsoft.com/office/officeart/2005/8/layout/orgChart1"/>
    <dgm:cxn modelId="{33023586-9BE2-6548-9517-E7CE425858C8}" type="presParOf" srcId="{16E0CD9A-58F1-4F49-BF33-1C4E3E8E5024}" destId="{97E94637-594B-8243-9B0C-7464C55B12BD}" srcOrd="3" destOrd="0" presId="urn:microsoft.com/office/officeart/2005/8/layout/orgChart1"/>
    <dgm:cxn modelId="{9CF15C87-842A-8949-AE8D-1C73E939181A}" type="presParOf" srcId="{97E94637-594B-8243-9B0C-7464C55B12BD}" destId="{8E2F7035-C382-D546-A83B-F707B07B731B}" srcOrd="0" destOrd="0" presId="urn:microsoft.com/office/officeart/2005/8/layout/orgChart1"/>
    <dgm:cxn modelId="{8BB3EED5-2CBD-EE46-AFE5-3CC5C251DAC2}" type="presParOf" srcId="{8E2F7035-C382-D546-A83B-F707B07B731B}" destId="{A26E6B41-24A2-854B-877F-AF6C2ACCF9FE}" srcOrd="0" destOrd="0" presId="urn:microsoft.com/office/officeart/2005/8/layout/orgChart1"/>
    <dgm:cxn modelId="{F1A62DE4-56AE-564D-A1E2-9BFC3B6B1E0A}" type="presParOf" srcId="{8E2F7035-C382-D546-A83B-F707B07B731B}" destId="{BB639EE1-B90A-FF41-BBEE-EBBE8A02F1E6}" srcOrd="1" destOrd="0" presId="urn:microsoft.com/office/officeart/2005/8/layout/orgChart1"/>
    <dgm:cxn modelId="{81F80DE0-E851-0F4C-9BB8-D0B2AEDAB4A8}" type="presParOf" srcId="{97E94637-594B-8243-9B0C-7464C55B12BD}" destId="{544CDF00-3E17-4947-BBE7-680BE54EC107}" srcOrd="1" destOrd="0" presId="urn:microsoft.com/office/officeart/2005/8/layout/orgChart1"/>
    <dgm:cxn modelId="{D188EC82-852E-ED4F-BB8F-A403302019FB}" type="presParOf" srcId="{544CDF00-3E17-4947-BBE7-680BE54EC107}" destId="{10D8142E-E8CA-574B-87EE-AF6D122683C2}" srcOrd="0" destOrd="0" presId="urn:microsoft.com/office/officeart/2005/8/layout/orgChart1"/>
    <dgm:cxn modelId="{86F98CFF-8041-344E-965E-687B04A5645A}" type="presParOf" srcId="{544CDF00-3E17-4947-BBE7-680BE54EC107}" destId="{4B60CAAF-C349-D241-BDF4-F19D8A2BCCC9}" srcOrd="1" destOrd="0" presId="urn:microsoft.com/office/officeart/2005/8/layout/orgChart1"/>
    <dgm:cxn modelId="{E9290C8C-74ED-BC4A-B8CC-7BF396DB2850}" type="presParOf" srcId="{4B60CAAF-C349-D241-BDF4-F19D8A2BCCC9}" destId="{B97E3163-6626-714F-BE58-E311D9EF506B}" srcOrd="0" destOrd="0" presId="urn:microsoft.com/office/officeart/2005/8/layout/orgChart1"/>
    <dgm:cxn modelId="{73B30CB5-4030-4448-9E05-46FFB8380E19}" type="presParOf" srcId="{B97E3163-6626-714F-BE58-E311D9EF506B}" destId="{F8CAEE02-7ABC-1E48-A75E-89A17C23A501}" srcOrd="0" destOrd="0" presId="urn:microsoft.com/office/officeart/2005/8/layout/orgChart1"/>
    <dgm:cxn modelId="{2EF13F18-E2A8-A945-B42C-4C0521475261}" type="presParOf" srcId="{B97E3163-6626-714F-BE58-E311D9EF506B}" destId="{C352F1CD-4EB9-5244-83A6-0D9C4F95D13B}" srcOrd="1" destOrd="0" presId="urn:microsoft.com/office/officeart/2005/8/layout/orgChart1"/>
    <dgm:cxn modelId="{01DBEB9C-0AFE-9C4C-A8DC-F40DB6556A77}" type="presParOf" srcId="{4B60CAAF-C349-D241-BDF4-F19D8A2BCCC9}" destId="{96CA2422-7983-924F-A33E-1C476C0BCB40}" srcOrd="1" destOrd="0" presId="urn:microsoft.com/office/officeart/2005/8/layout/orgChart1"/>
    <dgm:cxn modelId="{42C26B7F-9DCC-AC46-A5A0-CADAD9621F0E}" type="presParOf" srcId="{4B60CAAF-C349-D241-BDF4-F19D8A2BCCC9}" destId="{4B874C3C-75B8-3048-BC01-1D0F3C736596}" srcOrd="2" destOrd="0" presId="urn:microsoft.com/office/officeart/2005/8/layout/orgChart1"/>
    <dgm:cxn modelId="{27D1A90D-FF23-EB49-AED8-F294DB11DE92}" type="presParOf" srcId="{97E94637-594B-8243-9B0C-7464C55B12BD}" destId="{CE8EA0E1-7D63-BC46-AB95-BB4FF111540F}" srcOrd="2" destOrd="0" presId="urn:microsoft.com/office/officeart/2005/8/layout/orgChart1"/>
    <dgm:cxn modelId="{2E8AED81-8E0E-BE45-A66A-1AAFFE8B510B}" type="presParOf" srcId="{FEDC7DE7-45B2-2146-99D4-855C9208C37A}" destId="{AE9C3574-BF4F-2645-B7FA-3D6127B50C3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2DDABB-43A5-C549-A649-ED1723181504}">
      <dsp:nvSpPr>
        <dsp:cNvPr id="0" name=""/>
        <dsp:cNvSpPr/>
      </dsp:nvSpPr>
      <dsp:spPr>
        <a:xfrm>
          <a:off x="1262" y="195949"/>
          <a:ext cx="1461626" cy="691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88, 587 Entries</a:t>
          </a:r>
        </a:p>
      </dsp:txBody>
      <dsp:txXfrm>
        <a:off x="1262" y="195949"/>
        <a:ext cx="1461626" cy="460800"/>
      </dsp:txXfrm>
    </dsp:sp>
    <dsp:sp modelId="{5CDBBA19-7587-4A4C-95F3-BE8A38108217}">
      <dsp:nvSpPr>
        <dsp:cNvPr id="0" name=""/>
        <dsp:cNvSpPr/>
      </dsp:nvSpPr>
      <dsp:spPr>
        <a:xfrm>
          <a:off x="300631" y="668905"/>
          <a:ext cx="1461626" cy="921600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800" kern="1200" dirty="0"/>
            <a:t>  </a:t>
          </a:r>
          <a:r>
            <a:rPr lang="en-GB" sz="1400" kern="1200" dirty="0"/>
            <a:t>Carbon(111) BE Filter </a:t>
          </a:r>
        </a:p>
      </dsp:txBody>
      <dsp:txXfrm>
        <a:off x="327624" y="695898"/>
        <a:ext cx="1407640" cy="867614"/>
      </dsp:txXfrm>
    </dsp:sp>
    <dsp:sp modelId="{50E5F22C-FA2C-184E-9A21-1B640D7686B5}">
      <dsp:nvSpPr>
        <dsp:cNvPr id="0" name=""/>
        <dsp:cNvSpPr/>
      </dsp:nvSpPr>
      <dsp:spPr>
        <a:xfrm>
          <a:off x="1684466" y="244398"/>
          <a:ext cx="469743" cy="3639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1684466" y="317178"/>
        <a:ext cx="360572" cy="218342"/>
      </dsp:txXfrm>
    </dsp:sp>
    <dsp:sp modelId="{D627A798-00D6-4B40-88F8-7C53B956364B}">
      <dsp:nvSpPr>
        <dsp:cNvPr id="0" name=""/>
        <dsp:cNvSpPr/>
      </dsp:nvSpPr>
      <dsp:spPr>
        <a:xfrm>
          <a:off x="2349198" y="195949"/>
          <a:ext cx="1461626" cy="691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57150" numCol="1" spcCol="1270" anchor="ctr" anchorCtr="0">
          <a:noAutofit/>
        </a:bodyPr>
        <a:lstStyle/>
        <a:p>
          <a:pPr marL="0" lvl="0" indent="0" algn="just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3,536 Entries</a:t>
          </a:r>
        </a:p>
      </dsp:txBody>
      <dsp:txXfrm>
        <a:off x="2349198" y="195949"/>
        <a:ext cx="1461626" cy="460800"/>
      </dsp:txXfrm>
    </dsp:sp>
    <dsp:sp modelId="{821D91FF-72A1-2745-A8E5-BC4BAFB7D113}">
      <dsp:nvSpPr>
        <dsp:cNvPr id="0" name=""/>
        <dsp:cNvSpPr/>
      </dsp:nvSpPr>
      <dsp:spPr>
        <a:xfrm>
          <a:off x="2648567" y="656749"/>
          <a:ext cx="1461626" cy="921600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114300" lvl="1" indent="-114300" algn="just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500" kern="1200" dirty="0"/>
            <a:t>  Duplicate Entries Removal</a:t>
          </a:r>
        </a:p>
      </dsp:txBody>
      <dsp:txXfrm>
        <a:off x="2675560" y="683742"/>
        <a:ext cx="1407640" cy="867614"/>
      </dsp:txXfrm>
    </dsp:sp>
    <dsp:sp modelId="{BD029800-34F3-1043-B862-D431AF7E5E6F}">
      <dsp:nvSpPr>
        <dsp:cNvPr id="0" name=""/>
        <dsp:cNvSpPr/>
      </dsp:nvSpPr>
      <dsp:spPr>
        <a:xfrm>
          <a:off x="4038592" y="244398"/>
          <a:ext cx="482867" cy="3639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>
        <a:off x="4038592" y="317178"/>
        <a:ext cx="373696" cy="218342"/>
      </dsp:txXfrm>
    </dsp:sp>
    <dsp:sp modelId="{0BC7C9A8-157A-A644-93F1-783C00EE1CB1}">
      <dsp:nvSpPr>
        <dsp:cNvPr id="0" name=""/>
        <dsp:cNvSpPr/>
      </dsp:nvSpPr>
      <dsp:spPr>
        <a:xfrm>
          <a:off x="4721895" y="195949"/>
          <a:ext cx="951489" cy="691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49530" numCol="1" spcCol="1270" anchor="ctr" anchorCtr="0">
          <a:noAutofit/>
        </a:bodyPr>
        <a:lstStyle/>
        <a:p>
          <a:pPr marL="0" lvl="0" indent="0" algn="just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981 Entries</a:t>
          </a:r>
        </a:p>
      </dsp:txBody>
      <dsp:txXfrm>
        <a:off x="4721895" y="195949"/>
        <a:ext cx="951489" cy="460800"/>
      </dsp:txXfrm>
    </dsp:sp>
    <dsp:sp modelId="{12A90215-5EE4-1E41-B3DE-EE7A4C4382A8}">
      <dsp:nvSpPr>
        <dsp:cNvPr id="0" name=""/>
        <dsp:cNvSpPr/>
      </dsp:nvSpPr>
      <dsp:spPr>
        <a:xfrm>
          <a:off x="4697134" y="666242"/>
          <a:ext cx="1599750" cy="921600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800" kern="1200" dirty="0"/>
            <a:t>   </a:t>
          </a:r>
          <a:r>
            <a:rPr lang="en-GB" sz="1300" kern="1200" dirty="0"/>
            <a:t>Deviation from</a:t>
          </a: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300" kern="1200" dirty="0"/>
            <a:t>    pure metal</a:t>
          </a:r>
        </a:p>
      </dsp:txBody>
      <dsp:txXfrm>
        <a:off x="4724127" y="693235"/>
        <a:ext cx="1545764" cy="867614"/>
      </dsp:txXfrm>
    </dsp:sp>
    <dsp:sp modelId="{904C79B8-BA70-E349-9643-D0F10295DCAF}">
      <dsp:nvSpPr>
        <dsp:cNvPr id="0" name=""/>
        <dsp:cNvSpPr/>
      </dsp:nvSpPr>
      <dsp:spPr>
        <a:xfrm>
          <a:off x="5975994" y="244398"/>
          <a:ext cx="641532" cy="36390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5975994" y="317178"/>
        <a:ext cx="532361" cy="218342"/>
      </dsp:txXfrm>
    </dsp:sp>
    <dsp:sp modelId="{0467644F-334E-0C44-8B29-2E38A9B4DFDD}">
      <dsp:nvSpPr>
        <dsp:cNvPr id="0" name=""/>
        <dsp:cNvSpPr/>
      </dsp:nvSpPr>
      <dsp:spPr>
        <a:xfrm>
          <a:off x="6883824" y="195949"/>
          <a:ext cx="1181345" cy="691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776 Entries</a:t>
          </a:r>
        </a:p>
      </dsp:txBody>
      <dsp:txXfrm>
        <a:off x="6883824" y="195949"/>
        <a:ext cx="1181345" cy="460800"/>
      </dsp:txXfrm>
    </dsp:sp>
    <dsp:sp modelId="{452F3135-F6FE-F849-AA1B-67F4B6E771F0}">
      <dsp:nvSpPr>
        <dsp:cNvPr id="0" name=""/>
        <dsp:cNvSpPr/>
      </dsp:nvSpPr>
      <dsp:spPr>
        <a:xfrm>
          <a:off x="6944129" y="685107"/>
          <a:ext cx="1461626" cy="921600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800" kern="1200" dirty="0"/>
            <a:t>     </a:t>
          </a:r>
          <a:r>
            <a:rPr lang="en-GB" sz="1500" kern="1200" dirty="0"/>
            <a:t>Final</a:t>
          </a:r>
          <a:r>
            <a:rPr lang="en-GB" sz="1800" kern="1200" dirty="0"/>
            <a:t> </a:t>
          </a:r>
          <a:r>
            <a:rPr lang="en-GB" sz="1500" kern="1200" dirty="0"/>
            <a:t>Dataset</a:t>
          </a:r>
        </a:p>
      </dsp:txBody>
      <dsp:txXfrm>
        <a:off x="6971122" y="712100"/>
        <a:ext cx="1407640" cy="8676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8142E-E8CA-574B-87EE-AF6D122683C2}">
      <dsp:nvSpPr>
        <dsp:cNvPr id="0" name=""/>
        <dsp:cNvSpPr/>
      </dsp:nvSpPr>
      <dsp:spPr>
        <a:xfrm>
          <a:off x="2618607" y="1478164"/>
          <a:ext cx="171184" cy="749707"/>
        </a:xfrm>
        <a:custGeom>
          <a:avLst/>
          <a:gdLst/>
          <a:ahLst/>
          <a:cxnLst/>
          <a:rect l="0" t="0" r="0" b="0"/>
          <a:pathLst>
            <a:path>
              <a:moveTo>
                <a:pt x="171184" y="0"/>
              </a:moveTo>
              <a:lnTo>
                <a:pt x="0" y="74970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25276D-EA5F-9740-94D9-305898ADED1C}">
      <dsp:nvSpPr>
        <dsp:cNvPr id="0" name=""/>
        <dsp:cNvSpPr/>
      </dsp:nvSpPr>
      <dsp:spPr>
        <a:xfrm>
          <a:off x="2252481" y="529955"/>
          <a:ext cx="751742" cy="5316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5824"/>
              </a:lnTo>
              <a:lnTo>
                <a:pt x="751742" y="265824"/>
              </a:lnTo>
              <a:lnTo>
                <a:pt x="751742" y="5316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71598-9FF5-0245-A36B-5267581781F2}">
      <dsp:nvSpPr>
        <dsp:cNvPr id="0" name=""/>
        <dsp:cNvSpPr/>
      </dsp:nvSpPr>
      <dsp:spPr>
        <a:xfrm>
          <a:off x="1018951" y="1487366"/>
          <a:ext cx="272644" cy="767450"/>
        </a:xfrm>
        <a:custGeom>
          <a:avLst/>
          <a:gdLst/>
          <a:ahLst/>
          <a:cxnLst/>
          <a:rect l="0" t="0" r="0" b="0"/>
          <a:pathLst>
            <a:path>
              <a:moveTo>
                <a:pt x="272644" y="0"/>
              </a:moveTo>
              <a:lnTo>
                <a:pt x="0" y="76745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CD2465-F176-3246-92D1-850BFD59E0C8}">
      <dsp:nvSpPr>
        <dsp:cNvPr id="0" name=""/>
        <dsp:cNvSpPr/>
      </dsp:nvSpPr>
      <dsp:spPr>
        <a:xfrm>
          <a:off x="1527182" y="529955"/>
          <a:ext cx="725298" cy="531648"/>
        </a:xfrm>
        <a:custGeom>
          <a:avLst/>
          <a:gdLst/>
          <a:ahLst/>
          <a:cxnLst/>
          <a:rect l="0" t="0" r="0" b="0"/>
          <a:pathLst>
            <a:path>
              <a:moveTo>
                <a:pt x="725298" y="0"/>
              </a:moveTo>
              <a:lnTo>
                <a:pt x="725298" y="265824"/>
              </a:lnTo>
              <a:lnTo>
                <a:pt x="0" y="265824"/>
              </a:lnTo>
              <a:lnTo>
                <a:pt x="0" y="53164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3AC216-F29D-BA41-A7BA-2E908CD6F67B}">
      <dsp:nvSpPr>
        <dsp:cNvPr id="0" name=""/>
        <dsp:cNvSpPr/>
      </dsp:nvSpPr>
      <dsp:spPr>
        <a:xfrm>
          <a:off x="1714820" y="1344"/>
          <a:ext cx="1075323" cy="528610"/>
        </a:xfrm>
        <a:prstGeom prst="rect">
          <a:avLst/>
        </a:prstGeom>
        <a:solidFill>
          <a:schemeClr val="accent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Ag9Al3</a:t>
          </a:r>
        </a:p>
      </dsp:txBody>
      <dsp:txXfrm>
        <a:off x="1714820" y="1344"/>
        <a:ext cx="1075323" cy="528610"/>
      </dsp:txXfrm>
    </dsp:sp>
    <dsp:sp modelId="{A1D95F03-B232-8946-ABEF-711B4B976B9F}">
      <dsp:nvSpPr>
        <dsp:cNvPr id="0" name=""/>
        <dsp:cNvSpPr/>
      </dsp:nvSpPr>
      <dsp:spPr>
        <a:xfrm>
          <a:off x="1232700" y="1061604"/>
          <a:ext cx="588965" cy="425762"/>
        </a:xfrm>
        <a:prstGeom prst="rect">
          <a:avLst/>
        </a:prstGeom>
        <a:solidFill>
          <a:srgbClr val="FF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Ag</a:t>
          </a:r>
        </a:p>
      </dsp:txBody>
      <dsp:txXfrm>
        <a:off x="1232700" y="1061604"/>
        <a:ext cx="588965" cy="425762"/>
      </dsp:txXfrm>
    </dsp:sp>
    <dsp:sp modelId="{49A8C17B-5630-7F4D-94AE-FF5536EE8B68}">
      <dsp:nvSpPr>
        <dsp:cNvPr id="0" name=""/>
        <dsp:cNvSpPr/>
      </dsp:nvSpPr>
      <dsp:spPr>
        <a:xfrm>
          <a:off x="1018951" y="2020360"/>
          <a:ext cx="958613" cy="468914"/>
        </a:xfrm>
        <a:prstGeom prst="rect">
          <a:avLst/>
        </a:prstGeom>
        <a:solidFill>
          <a:srgbClr val="00206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Periodic Properties</a:t>
          </a:r>
        </a:p>
      </dsp:txBody>
      <dsp:txXfrm>
        <a:off x="1018951" y="2020360"/>
        <a:ext cx="958613" cy="468914"/>
      </dsp:txXfrm>
    </dsp:sp>
    <dsp:sp modelId="{A26E6B41-24A2-854B-877F-AF6C2ACCF9FE}">
      <dsp:nvSpPr>
        <dsp:cNvPr id="0" name=""/>
        <dsp:cNvSpPr/>
      </dsp:nvSpPr>
      <dsp:spPr>
        <a:xfrm>
          <a:off x="2736184" y="1061604"/>
          <a:ext cx="536079" cy="416559"/>
        </a:xfrm>
        <a:prstGeom prst="rect">
          <a:avLst/>
        </a:prstGeom>
        <a:solidFill>
          <a:srgbClr val="FF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Al</a:t>
          </a:r>
          <a:endParaRPr lang="en-GB" sz="5400" kern="1200" dirty="0"/>
        </a:p>
      </dsp:txBody>
      <dsp:txXfrm>
        <a:off x="2736184" y="1061604"/>
        <a:ext cx="536079" cy="416559"/>
      </dsp:txXfrm>
    </dsp:sp>
    <dsp:sp modelId="{F8CAEE02-7ABC-1E48-A75E-89A17C23A501}">
      <dsp:nvSpPr>
        <dsp:cNvPr id="0" name=""/>
        <dsp:cNvSpPr/>
      </dsp:nvSpPr>
      <dsp:spPr>
        <a:xfrm>
          <a:off x="2618607" y="2006787"/>
          <a:ext cx="1134310" cy="442167"/>
        </a:xfrm>
        <a:prstGeom prst="rect">
          <a:avLst/>
        </a:prstGeom>
        <a:solidFill>
          <a:srgbClr val="00206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Periodic properties</a:t>
          </a:r>
        </a:p>
      </dsp:txBody>
      <dsp:txXfrm>
        <a:off x="2618607" y="2006787"/>
        <a:ext cx="1134310" cy="4421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2bba835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2bba835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2bba835fa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2bba835fa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9821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2bba835fa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2bba835fa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8605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653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2bba835fa_0_2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2bba835fa_0_2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58939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02372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01972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21123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067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24635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79166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45594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6373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62620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025248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83500" y="1322450"/>
            <a:ext cx="82485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Surface Binding Energy Prediction using Machine Learning Models</a:t>
            </a:r>
            <a:endParaRPr sz="3700"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3597750" y="2987150"/>
            <a:ext cx="19485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 dirty="0"/>
              <a:t>Under Guidance of</a:t>
            </a:r>
            <a:endParaRPr lang="en-IN" sz="1100" i="1" dirty="0">
              <a:solidFill>
                <a:srgbClr val="595959"/>
              </a:solidFill>
            </a:endParaRPr>
          </a:p>
          <a:p>
            <a:pPr marL="0" lvl="0" indent="0" algn="ctr">
              <a:buClr>
                <a:srgbClr val="595959"/>
              </a:buClr>
            </a:pPr>
            <a:r>
              <a:rPr lang="en-IN" sz="1800" dirty="0">
                <a:solidFill>
                  <a:srgbClr val="595959"/>
                </a:solidFill>
              </a:rPr>
              <a:t>Prof. Ali Haider</a:t>
            </a:r>
          </a:p>
          <a:p>
            <a:pPr marL="0" lvl="0" indent="0" algn="ctr">
              <a:buClr>
                <a:srgbClr val="595959"/>
              </a:buClr>
            </a:pPr>
            <a:endParaRPr sz="1100" i="1"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4294967295"/>
          </p:nvPr>
        </p:nvSpPr>
        <p:spPr>
          <a:xfrm>
            <a:off x="7196138" y="4076700"/>
            <a:ext cx="1947862" cy="541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/>
              <a:t>By</a:t>
            </a:r>
            <a:endParaRPr lang="en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Shivanshu Verma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2015CH70186</a:t>
            </a:r>
            <a:endParaRPr dirty="0"/>
          </a:p>
        </p:txBody>
      </p:sp>
      <p:sp>
        <p:nvSpPr>
          <p:cNvPr id="5" name="Google Shape;88;p13">
            <a:extLst>
              <a:ext uri="{FF2B5EF4-FFF2-40B4-BE49-F238E27FC236}">
                <a16:creationId xmlns:a16="http://schemas.microsoft.com/office/drawing/2014/main" id="{9CD1BD4B-3C90-2946-88BE-D6295F61E973}"/>
              </a:ext>
            </a:extLst>
          </p:cNvPr>
          <p:cNvSpPr txBox="1">
            <a:spLocks/>
          </p:cNvSpPr>
          <p:nvPr/>
        </p:nvSpPr>
        <p:spPr>
          <a:xfrm>
            <a:off x="783500" y="4164411"/>
            <a:ext cx="19485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/>
            <a:r>
              <a:rPr lang="en-IN" sz="1100" i="1" dirty="0"/>
              <a:t>Acknowledged by</a:t>
            </a:r>
            <a:endParaRPr lang="en-IN" sz="1100" i="1" dirty="0">
              <a:solidFill>
                <a:srgbClr val="595959"/>
              </a:solidFill>
            </a:endParaRPr>
          </a:p>
          <a:p>
            <a:pPr marL="0" indent="0" algn="ctr"/>
            <a:r>
              <a:rPr lang="en-IN" sz="1400" dirty="0"/>
              <a:t>Prof. S. Basu</a:t>
            </a:r>
          </a:p>
          <a:p>
            <a:pPr marL="0" indent="0" algn="ctr"/>
            <a:r>
              <a:rPr lang="en-IN" sz="1400" dirty="0"/>
              <a:t>Dr.  Tuhin Khan</a:t>
            </a:r>
          </a:p>
          <a:p>
            <a:pPr marL="0" indent="0" algn="ctr">
              <a:buClr>
                <a:srgbClr val="595959"/>
              </a:buClr>
            </a:pPr>
            <a:endParaRPr lang="en-IN" sz="11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2674D1-D00E-E442-A8F7-E69A6DC7A8FB}"/>
              </a:ext>
            </a:extLst>
          </p:cNvPr>
          <p:cNvSpPr txBox="1"/>
          <p:nvPr/>
        </p:nvSpPr>
        <p:spPr>
          <a:xfrm>
            <a:off x="5502303" y="1418125"/>
            <a:ext cx="3586038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Datasets</a:t>
            </a:r>
          </a:p>
          <a:p>
            <a:endParaRPr lang="en-US" dirty="0"/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Old Results before reducing dataset.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After reducing and with </a:t>
            </a:r>
            <a:r>
              <a:rPr lang="en-US" sz="1200" b="1" dirty="0"/>
              <a:t>27 features</a:t>
            </a:r>
            <a:r>
              <a:rPr lang="en-US" sz="1200" dirty="0"/>
              <a:t> (</a:t>
            </a:r>
            <a:r>
              <a:rPr lang="en-US" sz="1200" b="1" dirty="0"/>
              <a:t>257 data points</a:t>
            </a:r>
            <a:r>
              <a:rPr lang="en-US" sz="1200" dirty="0"/>
              <a:t> )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After reducing and with </a:t>
            </a:r>
            <a:r>
              <a:rPr lang="en-US" sz="1200" b="1" dirty="0"/>
              <a:t>30 features </a:t>
            </a:r>
            <a:r>
              <a:rPr lang="en-US" sz="1200" dirty="0"/>
              <a:t>( </a:t>
            </a:r>
            <a:r>
              <a:rPr lang="en-US" sz="1200" b="1" dirty="0"/>
              <a:t>80   datapoints</a:t>
            </a:r>
            <a:r>
              <a:rPr lang="en-US" sz="1200" dirty="0"/>
              <a:t>)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After </a:t>
            </a:r>
            <a:r>
              <a:rPr lang="en-US" sz="1200" b="1" dirty="0"/>
              <a:t>advance</a:t>
            </a:r>
            <a:r>
              <a:rPr lang="en-US" sz="1200" dirty="0"/>
              <a:t> reducing and with </a:t>
            </a:r>
            <a:r>
              <a:rPr lang="en-US" sz="1200" b="1" dirty="0"/>
              <a:t>24 features</a:t>
            </a:r>
            <a:r>
              <a:rPr lang="en-US" sz="1200" dirty="0"/>
              <a:t> (</a:t>
            </a:r>
            <a:r>
              <a:rPr lang="en-US" sz="1200" b="1" dirty="0"/>
              <a:t>736 datapoints</a:t>
            </a:r>
            <a:r>
              <a:rPr lang="en-US" sz="1200" dirty="0"/>
              <a:t>)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After reducing and with </a:t>
            </a:r>
            <a:r>
              <a:rPr lang="en-US" sz="1200" b="1" dirty="0"/>
              <a:t>24 features </a:t>
            </a:r>
            <a:r>
              <a:rPr lang="en-US" sz="1200" dirty="0"/>
              <a:t>(</a:t>
            </a:r>
            <a:r>
              <a:rPr lang="en-US" sz="1200" b="1" dirty="0"/>
              <a:t>776 datapoints</a:t>
            </a:r>
            <a:r>
              <a:rPr lang="en-US" sz="12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3FF25-8C44-C145-92BB-33D38A899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450" y="630687"/>
            <a:ext cx="7688100" cy="541200"/>
          </a:xfrm>
        </p:spPr>
        <p:txBody>
          <a:bodyPr/>
          <a:lstStyle/>
          <a:p>
            <a:r>
              <a:rPr lang="en-US" sz="2800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709545-84B8-4549-AC29-651A805C5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50" y="1686780"/>
            <a:ext cx="4584700" cy="27559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EBE22B6-4F53-074E-8537-06A2525363DF}"/>
              </a:ext>
            </a:extLst>
          </p:cNvPr>
          <p:cNvSpPr/>
          <p:nvPr/>
        </p:nvSpPr>
        <p:spPr>
          <a:xfrm>
            <a:off x="729450" y="4465113"/>
            <a:ext cx="45847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000" i="1" dirty="0">
                <a:latin typeface="+mn-lt"/>
              </a:rPr>
              <a:t>RMSE on test dataset using Gradient Boosting Regressor model for Carbon(111)</a:t>
            </a:r>
            <a:endParaRPr lang="en-US" sz="10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33720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52674D1-D00E-E442-A8F7-E69A6DC7A8FB}"/>
              </a:ext>
            </a:extLst>
          </p:cNvPr>
          <p:cNvSpPr txBox="1"/>
          <p:nvPr/>
        </p:nvSpPr>
        <p:spPr>
          <a:xfrm>
            <a:off x="5502303" y="1418125"/>
            <a:ext cx="3586038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Datasets</a:t>
            </a:r>
          </a:p>
          <a:p>
            <a:endParaRPr lang="en-US" dirty="0"/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Old Results before reducing dataset.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After reducing and with </a:t>
            </a:r>
            <a:r>
              <a:rPr lang="en-US" sz="1200" b="1" dirty="0"/>
              <a:t>27 features</a:t>
            </a:r>
            <a:r>
              <a:rPr lang="en-US" sz="1200" dirty="0"/>
              <a:t> (</a:t>
            </a:r>
            <a:r>
              <a:rPr lang="en-US" sz="1200" b="1" dirty="0"/>
              <a:t>255 data points</a:t>
            </a:r>
            <a:r>
              <a:rPr lang="en-US" sz="1200" dirty="0"/>
              <a:t> )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After reducing and with </a:t>
            </a:r>
            <a:r>
              <a:rPr lang="en-US" sz="1200" b="1" dirty="0"/>
              <a:t>24 features </a:t>
            </a:r>
            <a:r>
              <a:rPr lang="en-US" sz="1200" dirty="0"/>
              <a:t>( </a:t>
            </a:r>
            <a:r>
              <a:rPr lang="en-US" sz="1200" b="1" dirty="0"/>
              <a:t>689   datapoints</a:t>
            </a:r>
            <a:r>
              <a:rPr lang="en-US" sz="1200" dirty="0"/>
              <a:t>)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After </a:t>
            </a:r>
            <a:r>
              <a:rPr lang="en-US" sz="1200" b="1" dirty="0"/>
              <a:t>advance</a:t>
            </a:r>
            <a:r>
              <a:rPr lang="en-US" sz="1200" dirty="0"/>
              <a:t> reducing and with </a:t>
            </a:r>
            <a:r>
              <a:rPr lang="en-US" sz="1200" b="1" dirty="0"/>
              <a:t>27 features</a:t>
            </a:r>
            <a:r>
              <a:rPr lang="en-US" sz="1200" dirty="0"/>
              <a:t> (</a:t>
            </a:r>
            <a:r>
              <a:rPr lang="en-US" sz="1200" b="1" dirty="0"/>
              <a:t>230 datapoints</a:t>
            </a:r>
            <a:r>
              <a:rPr lang="en-US" sz="1200" dirty="0"/>
              <a:t>)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200" dirty="0"/>
              <a:t>After reducing and with </a:t>
            </a:r>
            <a:r>
              <a:rPr lang="en-US" sz="1200" b="1" dirty="0"/>
              <a:t>24 features </a:t>
            </a:r>
            <a:r>
              <a:rPr lang="en-US" sz="1200" dirty="0"/>
              <a:t>(</a:t>
            </a:r>
            <a:r>
              <a:rPr lang="en-US" sz="1200" b="1" dirty="0"/>
              <a:t>619 datapoints</a:t>
            </a:r>
            <a:r>
              <a:rPr lang="en-US" sz="12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3FF25-8C44-C145-92BB-33D38A899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450" y="630687"/>
            <a:ext cx="7688100" cy="541200"/>
          </a:xfrm>
        </p:spPr>
        <p:txBody>
          <a:bodyPr/>
          <a:lstStyle/>
          <a:p>
            <a:r>
              <a:rPr lang="en-US" sz="2800" dirty="0"/>
              <a:t>Results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BE22B6-4F53-074E-8537-06A2525363DF}"/>
              </a:ext>
            </a:extLst>
          </p:cNvPr>
          <p:cNvSpPr/>
          <p:nvPr/>
        </p:nvSpPr>
        <p:spPr>
          <a:xfrm>
            <a:off x="729450" y="4465113"/>
            <a:ext cx="45847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000" i="1" dirty="0">
                <a:latin typeface="+mn-lt"/>
              </a:rPr>
              <a:t>RMSE on test dataset using Gradient Boosting Regressor model for Oxygen(111)</a:t>
            </a:r>
            <a:endParaRPr lang="en-US" sz="1000" i="1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DF68C0-5927-8C48-845E-1792B6716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31" y="1572803"/>
            <a:ext cx="5119072" cy="276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139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137475" y="4485875"/>
            <a:ext cx="8902800" cy="7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1300" dirty="0"/>
              <a:t>Feature Vector</a:t>
            </a:r>
            <a:r>
              <a:rPr lang="en" sz="2700" dirty="0"/>
              <a:t> </a:t>
            </a:r>
            <a:r>
              <a:rPr lang="en" sz="1400" b="0" dirty="0"/>
              <a:t>[ </a:t>
            </a:r>
            <a:r>
              <a:rPr lang="en" sz="1200" b="0" dirty="0"/>
              <a:t>AN, AM, group, period, radius, EN, MP, BP, H_FUS, density, IE, SE, </a:t>
            </a:r>
            <a:r>
              <a:rPr lang="en-IN" sz="1200" b="0" dirty="0"/>
              <a:t>Pauling, </a:t>
            </a:r>
            <a:r>
              <a:rPr lang="en-IN" sz="1200" b="0" dirty="0" err="1"/>
              <a:t>WorkFunction</a:t>
            </a:r>
            <a:r>
              <a:rPr lang="en-IN" sz="1200" b="0" dirty="0"/>
              <a:t>, </a:t>
            </a:r>
            <a:r>
              <a:rPr lang="en-IN" sz="1200" b="0" dirty="0" err="1"/>
              <a:t>dbandCenter</a:t>
            </a:r>
            <a:r>
              <a:rPr lang="en" sz="1400" b="0" dirty="0"/>
              <a:t> ]</a:t>
            </a:r>
            <a:endParaRPr sz="1400" b="0"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727650" y="1323900"/>
            <a:ext cx="8312700" cy="4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To predict carbon and oxygen binding energy on 111 surfaces using bimetallic catalyst elements’ properties as feature vector. 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4294967295"/>
          </p:nvPr>
        </p:nvSpPr>
        <p:spPr>
          <a:xfrm>
            <a:off x="444125" y="3467100"/>
            <a:ext cx="1947863" cy="541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PHYSICAL PROPERTIES</a:t>
            </a:r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ubTitle" idx="4294967295"/>
          </p:nvPr>
        </p:nvSpPr>
        <p:spPr>
          <a:xfrm>
            <a:off x="6836600" y="3467100"/>
            <a:ext cx="1949450" cy="541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SURFACE BINDING ENERGY</a:t>
            </a:r>
            <a:endParaRPr dirty="0"/>
          </a:p>
        </p:txBody>
      </p:sp>
      <p:sp>
        <p:nvSpPr>
          <p:cNvPr id="118" name="Google Shape;118;p16"/>
          <p:cNvSpPr txBox="1">
            <a:spLocks noGrp="1"/>
          </p:cNvSpPr>
          <p:nvPr>
            <p:ph type="subTitle" idx="4294967295"/>
          </p:nvPr>
        </p:nvSpPr>
        <p:spPr>
          <a:xfrm>
            <a:off x="3573281" y="3953470"/>
            <a:ext cx="1947863" cy="541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MACHINE LEARNING MODELS</a:t>
            </a:r>
            <a:endParaRPr dirty="0"/>
          </a:p>
        </p:txBody>
      </p:sp>
      <p:sp>
        <p:nvSpPr>
          <p:cNvPr id="109" name="Google Shape;109;p16"/>
          <p:cNvSpPr txBox="1">
            <a:spLocks noGrp="1"/>
          </p:cNvSpPr>
          <p:nvPr>
            <p:ph type="title" idx="4294967295"/>
          </p:nvPr>
        </p:nvSpPr>
        <p:spPr>
          <a:xfrm>
            <a:off x="665175" y="595300"/>
            <a:ext cx="7689850" cy="536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AIM </a:t>
            </a:r>
            <a:endParaRPr dirty="0"/>
          </a:p>
        </p:txBody>
      </p:sp>
      <p:sp>
        <p:nvSpPr>
          <p:cNvPr id="111" name="Google Shape;111;p16"/>
          <p:cNvSpPr/>
          <p:nvPr/>
        </p:nvSpPr>
        <p:spPr>
          <a:xfrm>
            <a:off x="665175" y="2648525"/>
            <a:ext cx="1405200" cy="702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INPUT</a:t>
            </a:r>
            <a:endParaRPr b="1"/>
          </a:p>
        </p:txBody>
      </p:sp>
      <p:sp>
        <p:nvSpPr>
          <p:cNvPr id="112" name="Google Shape;112;p16"/>
          <p:cNvSpPr/>
          <p:nvPr/>
        </p:nvSpPr>
        <p:spPr>
          <a:xfrm>
            <a:off x="7024025" y="2648525"/>
            <a:ext cx="1405200" cy="702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OUTPUT</a:t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3091463" y="2266625"/>
            <a:ext cx="2911500" cy="1585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 nearest </a:t>
            </a:r>
            <a:r>
              <a:rPr lang="en-IN" dirty="0"/>
              <a:t>neighbours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Support Vector Regressor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Gradient Boosting Regressor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Artificial Neural Networks</a:t>
            </a:r>
            <a:endParaRPr dirty="0"/>
          </a:p>
        </p:txBody>
      </p:sp>
      <p:sp>
        <p:nvSpPr>
          <p:cNvPr id="114" name="Google Shape;114;p16"/>
          <p:cNvSpPr/>
          <p:nvPr/>
        </p:nvSpPr>
        <p:spPr>
          <a:xfrm>
            <a:off x="2205388" y="2879225"/>
            <a:ext cx="646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6190400" y="2879225"/>
            <a:ext cx="646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529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27650" y="535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Literature Review</a:t>
            </a:r>
            <a:endParaRPr dirty="0"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727650" y="1498429"/>
            <a:ext cx="5291487" cy="25073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200" dirty="0"/>
              <a:t>According to Sabatier Principle, binding energy is a good descriptor for catalytic activity as shown in figure.</a:t>
            </a:r>
          </a:p>
          <a:p>
            <a:pPr marL="13335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lang="en" sz="1200" dirty="0"/>
          </a:p>
          <a:p>
            <a:pPr lvl="0" indent="-323850" algn="just">
              <a:buSzPts val="1500"/>
            </a:pPr>
            <a:r>
              <a:rPr lang="en-IN" sz="1200" dirty="0"/>
              <a:t>The surface may have many sites as terrace, kink and step sites and the binding energy for all of them would be different. </a:t>
            </a:r>
            <a:endParaRPr lang="en-IN" sz="600" dirty="0"/>
          </a:p>
          <a:p>
            <a:pPr marL="133350" lvl="0" indent="0" algn="just">
              <a:buSzPts val="1500"/>
              <a:buNone/>
            </a:pPr>
            <a:endParaRPr sz="600" dirty="0"/>
          </a:p>
          <a:p>
            <a:pPr marL="457200" lvl="0" indent="-3238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200" dirty="0"/>
              <a:t>Using DFT calculations to find adsorbate binding energies on the surface takes a lot of time and computation even on HPC.</a:t>
            </a:r>
            <a:endParaRPr sz="600" dirty="0"/>
          </a:p>
          <a:p>
            <a:pPr marL="457200" lvl="0" indent="-3238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200" dirty="0"/>
              <a:t>Machine learning can predict the results based on previous results training in few minutes. More the data, more accurate the results. </a:t>
            </a:r>
            <a:endParaRPr sz="1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9A586E-850A-2E42-AD5B-0AF493EB7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151" y="1574357"/>
            <a:ext cx="2776516" cy="209914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28B423-B3F6-1B40-B9CA-1F8E378BFA7F}"/>
              </a:ext>
            </a:extLst>
          </p:cNvPr>
          <p:cNvSpPr/>
          <p:nvPr/>
        </p:nvSpPr>
        <p:spPr>
          <a:xfrm>
            <a:off x="0" y="4897279"/>
            <a:ext cx="76887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i="1" dirty="0">
                <a:latin typeface="+mn-lt"/>
              </a:rPr>
              <a:t>https://</a:t>
            </a:r>
            <a:r>
              <a:rPr lang="en-US" sz="1000" i="1" dirty="0" err="1">
                <a:latin typeface="+mn-lt"/>
              </a:rPr>
              <a:t>onlinelibrary.wiley.com</a:t>
            </a:r>
            <a:r>
              <a:rPr lang="en-US" sz="1000" i="1" dirty="0">
                <a:latin typeface="+mn-lt"/>
              </a:rPr>
              <a:t>/</a:t>
            </a:r>
            <a:r>
              <a:rPr lang="en-US" sz="1000" i="1" dirty="0" err="1">
                <a:latin typeface="+mn-lt"/>
              </a:rPr>
              <a:t>doi</a:t>
            </a:r>
            <a:r>
              <a:rPr lang="en-US" sz="1000" i="1" dirty="0">
                <a:latin typeface="+mn-lt"/>
              </a:rPr>
              <a:t>/abs/10.1002/wcms.1321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12FDB4-558D-4547-B3BA-FC720DF5E2AB}"/>
              </a:ext>
            </a:extLst>
          </p:cNvPr>
          <p:cNvSpPr/>
          <p:nvPr/>
        </p:nvSpPr>
        <p:spPr>
          <a:xfrm>
            <a:off x="6438888" y="3759530"/>
            <a:ext cx="22250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i="1" dirty="0">
                <a:latin typeface="+mn-lt"/>
              </a:rPr>
              <a:t>Binding Energy as activity descriptor</a:t>
            </a:r>
          </a:p>
        </p:txBody>
      </p:sp>
    </p:spTree>
    <p:extLst>
      <p:ext uri="{BB962C8B-B14F-4D97-AF65-F5344CB8AC3E}">
        <p14:creationId xmlns:p14="http://schemas.microsoft.com/office/powerpoint/2010/main" val="1307212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00090-1D10-7A40-BAE7-C3F131F856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7950" y="473601"/>
            <a:ext cx="7688100" cy="847009"/>
          </a:xfrm>
        </p:spPr>
        <p:txBody>
          <a:bodyPr/>
          <a:lstStyle/>
          <a:p>
            <a:r>
              <a:rPr lang="en-US" sz="2800" dirty="0"/>
              <a:t>Data Preprocessing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C2D6BC4-168D-BA4C-B10F-60E1D20E77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8155348"/>
              </p:ext>
            </p:extLst>
          </p:nvPr>
        </p:nvGraphicFramePr>
        <p:xfrm>
          <a:off x="454079" y="2817971"/>
          <a:ext cx="8505942" cy="1774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Google Shape;99;p15">
            <a:extLst>
              <a:ext uri="{FF2B5EF4-FFF2-40B4-BE49-F238E27FC236}">
                <a16:creationId xmlns:a16="http://schemas.microsoft.com/office/drawing/2014/main" id="{148EE63C-D198-574D-8A31-24AC1F2B1FFE}"/>
              </a:ext>
            </a:extLst>
          </p:cNvPr>
          <p:cNvGraphicFramePr/>
          <p:nvPr/>
        </p:nvGraphicFramePr>
        <p:xfrm>
          <a:off x="727650" y="1334383"/>
          <a:ext cx="7958800" cy="1238130"/>
        </p:xfrm>
        <a:graphic>
          <a:graphicData uri="http://schemas.openxmlformats.org/drawingml/2006/table">
            <a:tbl>
              <a:tblPr>
                <a:noFill/>
                <a:tableStyleId>{AE9AFDD7-1371-4D28-82E8-727DD3BEA230}</a:tableStyleId>
              </a:tblPr>
              <a:tblGrid>
                <a:gridCol w="198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9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9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89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Equation</a:t>
                      </a:r>
                      <a:endParaRPr sz="800"/>
                    </a:p>
                  </a:txBody>
                  <a:tcPr marL="91425" marR="91425" marT="91425" marB="91425"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Chemical Composition</a:t>
                      </a:r>
                      <a:endParaRPr sz="800"/>
                    </a:p>
                  </a:txBody>
                  <a:tcPr marL="91425" marR="91425" marT="91425" marB="91425"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Facet</a:t>
                      </a:r>
                      <a:endParaRPr sz="800"/>
                    </a:p>
                  </a:txBody>
                  <a:tcPr marL="91425" marR="91425" marT="91425" marB="91425"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Reaction Energy</a:t>
                      </a:r>
                      <a:endParaRPr sz="800"/>
                    </a:p>
                  </a:txBody>
                  <a:tcPr marL="91425" marR="91425" marT="91425" marB="91425">
                    <a:solidFill>
                      <a:srgbClr val="99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0.5N2(g) + * -&gt; N*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Sc3V9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111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-2.810391181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0.5H2(g) + * -&gt; H*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Pt9Ti3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111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-0.292809865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CH4(g) - 2.0H2(g) + * -&gt; C*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Ag6Pd6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211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/>
                        <a:t>4.541566089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DAD7BCFD-B545-8E44-BEDA-7F4543ABA2B7}"/>
              </a:ext>
            </a:extLst>
          </p:cNvPr>
          <p:cNvSpPr/>
          <p:nvPr/>
        </p:nvSpPr>
        <p:spPr>
          <a:xfrm>
            <a:off x="1211380" y="2571750"/>
            <a:ext cx="632679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000" i="1" dirty="0">
                <a:latin typeface="+mn-lt"/>
              </a:rPr>
              <a:t>Extracted Dataset (88, 587 data points )</a:t>
            </a:r>
            <a:endParaRPr lang="en-US" sz="1000" i="1" dirty="0">
              <a:latin typeface="+mn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5986A6-5AF2-7845-A53D-BBEC4CAD44F1}"/>
              </a:ext>
            </a:extLst>
          </p:cNvPr>
          <p:cNvSpPr/>
          <p:nvPr/>
        </p:nvSpPr>
        <p:spPr>
          <a:xfrm>
            <a:off x="1211379" y="4546788"/>
            <a:ext cx="632679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000" i="1" dirty="0">
                <a:latin typeface="+mn-lt"/>
              </a:rPr>
              <a:t>Dataset Pre-processing for Carbon 111</a:t>
            </a:r>
            <a:endParaRPr lang="en-US" sz="10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582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57423-2D2A-5241-8694-DDB703CA45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7950" y="439855"/>
            <a:ext cx="7688100" cy="736938"/>
          </a:xfrm>
        </p:spPr>
        <p:txBody>
          <a:bodyPr/>
          <a:lstStyle/>
          <a:p>
            <a:r>
              <a:rPr lang="en-US" sz="3600" dirty="0"/>
              <a:t>Duplicate Removal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5047DE-0724-9C44-8C6F-F4B055A5B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69" y="1760320"/>
            <a:ext cx="2693877" cy="686850"/>
          </a:xfrm>
          <a:prstGeom prst="rect">
            <a:avLst/>
          </a:prstGeom>
        </p:spPr>
      </p:pic>
      <p:sp>
        <p:nvSpPr>
          <p:cNvPr id="5" name="Google Shape;88;p13">
            <a:extLst>
              <a:ext uri="{FF2B5EF4-FFF2-40B4-BE49-F238E27FC236}">
                <a16:creationId xmlns:a16="http://schemas.microsoft.com/office/drawing/2014/main" id="{C4CCEDFD-A2F3-CB49-BF8A-E5A5CB7F0E2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812129" y="2349579"/>
            <a:ext cx="19485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2"/>
                </a:solidFill>
              </a:rPr>
              <a:t>Removed odd one out</a:t>
            </a:r>
            <a:endParaRPr lang="en-IN" sz="1800" dirty="0">
              <a:solidFill>
                <a:schemeClr val="bg2"/>
              </a:solidFill>
            </a:endParaRPr>
          </a:p>
          <a:p>
            <a:pPr marL="0" lvl="0" indent="0" algn="ctr">
              <a:buClr>
                <a:srgbClr val="595959"/>
              </a:buClr>
            </a:pPr>
            <a:endParaRPr sz="1100" i="1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6AAC6338-70BB-0B46-827E-53DFBDAEACC1}"/>
              </a:ext>
            </a:extLst>
          </p:cNvPr>
          <p:cNvSpPr/>
          <p:nvPr/>
        </p:nvSpPr>
        <p:spPr>
          <a:xfrm>
            <a:off x="4107223" y="2115153"/>
            <a:ext cx="858741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131FC2-21CE-A14B-82B6-4BE3287B2D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626"/>
          <a:stretch/>
        </p:blipFill>
        <p:spPr>
          <a:xfrm>
            <a:off x="5439441" y="1890296"/>
            <a:ext cx="2693877" cy="483366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A89835B6-2679-8C4B-8BF1-732AFCCFE6E7}"/>
              </a:ext>
            </a:extLst>
          </p:cNvPr>
          <p:cNvSpPr/>
          <p:nvPr/>
        </p:nvSpPr>
        <p:spPr>
          <a:xfrm rot="5400000">
            <a:off x="6485934" y="3074401"/>
            <a:ext cx="600889" cy="514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88;p13">
            <a:extLst>
              <a:ext uri="{FF2B5EF4-FFF2-40B4-BE49-F238E27FC236}">
                <a16:creationId xmlns:a16="http://schemas.microsoft.com/office/drawing/2014/main" id="{8EFCD8AB-5816-D644-8128-0CEF5FD95B01}"/>
              </a:ext>
            </a:extLst>
          </p:cNvPr>
          <p:cNvSpPr txBox="1">
            <a:spLocks/>
          </p:cNvSpPr>
          <p:nvPr/>
        </p:nvSpPr>
        <p:spPr>
          <a:xfrm>
            <a:off x="5812128" y="3402621"/>
            <a:ext cx="19485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/>
            <a:r>
              <a:rPr lang="en-US" sz="1100" dirty="0">
                <a:solidFill>
                  <a:schemeClr val="bg2"/>
                </a:solidFill>
              </a:rPr>
              <a:t>Average similar values</a:t>
            </a:r>
            <a:endParaRPr lang="en-US" sz="1800" i="1" dirty="0">
              <a:solidFill>
                <a:schemeClr val="bg2"/>
              </a:solidFill>
            </a:endParaRPr>
          </a:p>
          <a:p>
            <a:pPr marL="0" indent="0" algn="ctr">
              <a:buClr>
                <a:srgbClr val="595959"/>
              </a:buClr>
            </a:pPr>
            <a:r>
              <a:rPr lang="en-US" sz="18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(2.603168 eV)</a:t>
            </a:r>
            <a:endParaRPr lang="en-US" sz="1100" dirty="0"/>
          </a:p>
        </p:txBody>
      </p:sp>
      <p:sp>
        <p:nvSpPr>
          <p:cNvPr id="12" name="Google Shape;88;p13">
            <a:extLst>
              <a:ext uri="{FF2B5EF4-FFF2-40B4-BE49-F238E27FC236}">
                <a16:creationId xmlns:a16="http://schemas.microsoft.com/office/drawing/2014/main" id="{82BF128E-7DED-5A40-A34E-3F7F31A5B06E}"/>
              </a:ext>
            </a:extLst>
          </p:cNvPr>
          <p:cNvSpPr txBox="1">
            <a:spLocks/>
          </p:cNvSpPr>
          <p:nvPr/>
        </p:nvSpPr>
        <p:spPr>
          <a:xfrm>
            <a:off x="1086767" y="3206883"/>
            <a:ext cx="3485233" cy="736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/>
            <a:r>
              <a:rPr lang="en-US" sz="1400" dirty="0">
                <a:solidFill>
                  <a:schemeClr val="bg2"/>
                </a:solidFill>
              </a:rPr>
              <a:t>A python script was written to do this task.</a:t>
            </a:r>
          </a:p>
          <a:p>
            <a:pPr marL="0" indent="0" algn="ctr"/>
            <a:r>
              <a:rPr lang="en-US" sz="1400" dirty="0">
                <a:solidFill>
                  <a:schemeClr val="bg2"/>
                </a:solidFill>
              </a:rPr>
              <a:t>Total no of non duplicate entries were 862</a:t>
            </a:r>
          </a:p>
          <a:p>
            <a:pPr marL="0" indent="0" algn="ctr"/>
            <a:endParaRPr lang="en-US" sz="1800" dirty="0">
              <a:solidFill>
                <a:schemeClr val="bg2"/>
              </a:solidFill>
            </a:endParaRPr>
          </a:p>
          <a:p>
            <a:pPr marL="0" indent="0" algn="ctr">
              <a:buClr>
                <a:srgbClr val="595959"/>
              </a:buClr>
            </a:pP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926759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4112D-B8F4-6348-9586-81BF545C9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535925"/>
            <a:ext cx="7688700" cy="535200"/>
          </a:xfrm>
        </p:spPr>
        <p:txBody>
          <a:bodyPr/>
          <a:lstStyle/>
          <a:p>
            <a:r>
              <a:rPr lang="en-US" dirty="0"/>
              <a:t>Feature Creation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FE8D309-2366-AB41-9A34-6DF56BB1CF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241478"/>
              </p:ext>
            </p:extLst>
          </p:nvPr>
        </p:nvGraphicFramePr>
        <p:xfrm>
          <a:off x="2245787" y="1178256"/>
          <a:ext cx="5237215" cy="2489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Google Shape;100;p15">
            <a:extLst>
              <a:ext uri="{FF2B5EF4-FFF2-40B4-BE49-F238E27FC236}">
                <a16:creationId xmlns:a16="http://schemas.microsoft.com/office/drawing/2014/main" id="{42CEEAA2-F37B-3444-A116-DFFC998BDE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787650" y="2276002"/>
            <a:ext cx="15687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i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Ratio : 3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790991-C1D7-9B46-8AFE-35DACC7A4200}"/>
              </a:ext>
            </a:extLst>
          </p:cNvPr>
          <p:cNvCxnSpPr/>
          <p:nvPr/>
        </p:nvCxnSpPr>
        <p:spPr>
          <a:xfrm flipH="1">
            <a:off x="4852602" y="3604437"/>
            <a:ext cx="616689" cy="7974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FE7C5E8-7E94-6A48-9AFA-0A266B5C7C35}"/>
              </a:ext>
            </a:extLst>
          </p:cNvPr>
          <p:cNvCxnSpPr/>
          <p:nvPr/>
        </p:nvCxnSpPr>
        <p:spPr>
          <a:xfrm>
            <a:off x="3541479" y="3646670"/>
            <a:ext cx="850604" cy="75340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AFB6699-4FAB-5D44-BE64-6403B8012472}"/>
              </a:ext>
            </a:extLst>
          </p:cNvPr>
          <p:cNvSpPr/>
          <p:nvPr/>
        </p:nvSpPr>
        <p:spPr>
          <a:xfrm>
            <a:off x="1143836" y="4389607"/>
            <a:ext cx="6496493" cy="43593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30 Features Input Vector</a:t>
            </a:r>
          </a:p>
        </p:txBody>
      </p:sp>
      <p:sp>
        <p:nvSpPr>
          <p:cNvPr id="13" name="Google Shape;100;p15">
            <a:extLst>
              <a:ext uri="{FF2B5EF4-FFF2-40B4-BE49-F238E27FC236}">
                <a16:creationId xmlns:a16="http://schemas.microsoft.com/office/drawing/2014/main" id="{CC24F4D0-10BF-524A-9A8A-DC171F3A188B}"/>
              </a:ext>
            </a:extLst>
          </p:cNvPr>
          <p:cNvSpPr txBox="1">
            <a:spLocks/>
          </p:cNvSpPr>
          <p:nvPr/>
        </p:nvSpPr>
        <p:spPr>
          <a:xfrm>
            <a:off x="6372962" y="1650950"/>
            <a:ext cx="2173366" cy="2171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just">
              <a:buFont typeface="Lato"/>
              <a:buNone/>
            </a:pPr>
            <a:r>
              <a:rPr lang="en-I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python script breaks Ag9Al3 into Ag, Al and 3. Searches Ag and Al properties from dictionary and merge them to form final feature vector.</a:t>
            </a:r>
            <a:endParaRPr lang="en-IN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00;p15">
            <a:extLst>
              <a:ext uri="{FF2B5EF4-FFF2-40B4-BE49-F238E27FC236}">
                <a16:creationId xmlns:a16="http://schemas.microsoft.com/office/drawing/2014/main" id="{BDA0776C-6EBD-234D-942B-7DDE449EA2A7}"/>
              </a:ext>
            </a:extLst>
          </p:cNvPr>
          <p:cNvSpPr txBox="1">
            <a:spLocks/>
          </p:cNvSpPr>
          <p:nvPr/>
        </p:nvSpPr>
        <p:spPr>
          <a:xfrm>
            <a:off x="425302" y="1786411"/>
            <a:ext cx="2277530" cy="1095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just">
              <a:buFont typeface="Lato"/>
              <a:buNone/>
            </a:pPr>
            <a:r>
              <a:rPr lang="en-I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Created a python dictionary with key as Element name and value as its periodic properties</a:t>
            </a:r>
            <a:endParaRPr lang="en-IN"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2466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D4B8E-2723-4643-B7B5-C38DC0698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00" y="585004"/>
            <a:ext cx="7688400" cy="535200"/>
          </a:xfrm>
        </p:spPr>
        <p:txBody>
          <a:bodyPr/>
          <a:lstStyle/>
          <a:p>
            <a:r>
              <a:rPr lang="en-US" dirty="0"/>
              <a:t>Deviation from Pure Metal ( C 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8DA7F7-FDFE-5845-8A66-E120AD060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394" y="1297174"/>
            <a:ext cx="6857329" cy="35348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1D316A1-906F-644C-B22C-AAD460F3A0F8}"/>
              </a:ext>
            </a:extLst>
          </p:cNvPr>
          <p:cNvSpPr/>
          <p:nvPr/>
        </p:nvSpPr>
        <p:spPr>
          <a:xfrm>
            <a:off x="1408603" y="4831975"/>
            <a:ext cx="632679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000" i="1" dirty="0">
                <a:latin typeface="+mn-lt"/>
              </a:rPr>
              <a:t>Outliers were removed using the linear plot between Original BE and weighted sum of pure metals’ BE</a:t>
            </a:r>
            <a:endParaRPr lang="en-US" sz="10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1341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D4B8E-2723-4643-B7B5-C38DC0698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00" y="585004"/>
            <a:ext cx="7688400" cy="535200"/>
          </a:xfrm>
        </p:spPr>
        <p:txBody>
          <a:bodyPr/>
          <a:lstStyle/>
          <a:p>
            <a:r>
              <a:rPr lang="en-US" dirty="0"/>
              <a:t>Deviation from Pure Metal ( O 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D316A1-906F-644C-B22C-AAD460F3A0F8}"/>
              </a:ext>
            </a:extLst>
          </p:cNvPr>
          <p:cNvSpPr/>
          <p:nvPr/>
        </p:nvSpPr>
        <p:spPr>
          <a:xfrm>
            <a:off x="1408603" y="4831975"/>
            <a:ext cx="632679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000" i="1" dirty="0">
                <a:latin typeface="+mn-lt"/>
              </a:rPr>
              <a:t>Outliers were removed using the linear plot between Original BE and weighted sum of pure metals’ BE</a:t>
            </a:r>
            <a:endParaRPr lang="en-US" sz="1000" i="1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032561-7EE1-7248-A607-B3108C287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45" y="1304653"/>
            <a:ext cx="7219507" cy="352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223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476B-CEDB-B64C-829B-D99CE3D90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00" y="565615"/>
            <a:ext cx="7688400" cy="535200"/>
          </a:xfrm>
        </p:spPr>
        <p:txBody>
          <a:bodyPr/>
          <a:lstStyle/>
          <a:p>
            <a:r>
              <a:rPr lang="en-US" dirty="0"/>
              <a:t>Feature Combinations</a:t>
            </a:r>
          </a:p>
        </p:txBody>
      </p:sp>
      <p:sp>
        <p:nvSpPr>
          <p:cNvPr id="3" name="Google Shape;119;p16">
            <a:extLst>
              <a:ext uri="{FF2B5EF4-FFF2-40B4-BE49-F238E27FC236}">
                <a16:creationId xmlns:a16="http://schemas.microsoft.com/office/drawing/2014/main" id="{39334EA0-6A68-384E-8A9C-296AF5D1847B}"/>
              </a:ext>
            </a:extLst>
          </p:cNvPr>
          <p:cNvSpPr txBox="1">
            <a:spLocks/>
          </p:cNvSpPr>
          <p:nvPr/>
        </p:nvSpPr>
        <p:spPr>
          <a:xfrm>
            <a:off x="727800" y="1139156"/>
            <a:ext cx="8902800" cy="803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IN" sz="1600" dirty="0"/>
              <a:t>Feature Vector (15 values for one element)</a:t>
            </a:r>
            <a:r>
              <a:rPr lang="en-IN" sz="3200" dirty="0"/>
              <a:t> </a:t>
            </a:r>
          </a:p>
          <a:p>
            <a:r>
              <a:rPr lang="en-IN" sz="1400" b="0" dirty="0"/>
              <a:t>[</a:t>
            </a:r>
            <a:r>
              <a:rPr lang="en-IN" sz="1300" b="0" dirty="0"/>
              <a:t> AN, AM, group, period, radius, EN, MP, BP, H_FUS, density, IE, SE, Pauling, WorkFunction, dbandCenter</a:t>
            </a:r>
            <a:r>
              <a:rPr lang="en-IN" sz="1400" b="0" dirty="0"/>
              <a:t>]</a:t>
            </a:r>
          </a:p>
        </p:txBody>
      </p:sp>
      <p:sp>
        <p:nvSpPr>
          <p:cNvPr id="4" name="Google Shape;119;p16">
            <a:extLst>
              <a:ext uri="{FF2B5EF4-FFF2-40B4-BE49-F238E27FC236}">
                <a16:creationId xmlns:a16="http://schemas.microsoft.com/office/drawing/2014/main" id="{1CDAF1C6-9EE7-BA46-A21B-256C205B5E08}"/>
              </a:ext>
            </a:extLst>
          </p:cNvPr>
          <p:cNvSpPr txBox="1">
            <a:spLocks/>
          </p:cNvSpPr>
          <p:nvPr/>
        </p:nvSpPr>
        <p:spPr>
          <a:xfrm>
            <a:off x="910679" y="1980798"/>
            <a:ext cx="8902800" cy="803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lnSpc>
                <a:spcPct val="150000"/>
              </a:lnSpc>
            </a:pPr>
            <a:r>
              <a:rPr lang="en-IN" sz="1300" dirty="0"/>
              <a:t>1. All the features (15 + 15 = 30 features) </a:t>
            </a:r>
            <a:r>
              <a:rPr lang="en-IN" sz="1300" b="0" dirty="0"/>
              <a:t>{ only 80 data points have all these features available }</a:t>
            </a:r>
            <a:r>
              <a:rPr lang="en-IN" sz="2700" dirty="0"/>
              <a:t> </a:t>
            </a:r>
          </a:p>
          <a:p>
            <a:r>
              <a:rPr lang="en-IN" sz="1400" b="0" dirty="0"/>
              <a:t>[ </a:t>
            </a:r>
            <a:r>
              <a:rPr lang="en-IN" sz="1200" b="0" dirty="0"/>
              <a:t>AN, AM, group, period, radius, EN, MP, BP, H_FUS, density, IE, SE, Pauling, WorkFunction, dbandCenter</a:t>
            </a:r>
            <a:r>
              <a:rPr lang="en-IN" sz="1400" b="0" dirty="0"/>
              <a:t>] X 2</a:t>
            </a:r>
          </a:p>
        </p:txBody>
      </p:sp>
      <p:sp>
        <p:nvSpPr>
          <p:cNvPr id="5" name="Google Shape;119;p16">
            <a:extLst>
              <a:ext uri="{FF2B5EF4-FFF2-40B4-BE49-F238E27FC236}">
                <a16:creationId xmlns:a16="http://schemas.microsoft.com/office/drawing/2014/main" id="{8713AABC-8642-D740-AB0A-595F4D25A0B0}"/>
              </a:ext>
            </a:extLst>
          </p:cNvPr>
          <p:cNvSpPr txBox="1">
            <a:spLocks/>
          </p:cNvSpPr>
          <p:nvPr/>
        </p:nvSpPr>
        <p:spPr>
          <a:xfrm>
            <a:off x="910679" y="2932942"/>
            <a:ext cx="8902800" cy="803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IN" sz="1300" dirty="0"/>
              <a:t>2. </a:t>
            </a:r>
            <a:r>
              <a:rPr lang="en-IN" sz="1300" dirty="0" err="1"/>
              <a:t>dbandCenter</a:t>
            </a:r>
            <a:r>
              <a:rPr lang="en-IN" sz="1300" dirty="0"/>
              <a:t> of first metal  (15 + 12 = 27 features) </a:t>
            </a:r>
            <a:r>
              <a:rPr lang="en-IN" sz="1300" b="0" dirty="0"/>
              <a:t>{ 337 data points have all these features available }</a:t>
            </a:r>
            <a:r>
              <a:rPr lang="en-IN" sz="2700" dirty="0"/>
              <a:t> </a:t>
            </a:r>
          </a:p>
          <a:p>
            <a:pPr>
              <a:lnSpc>
                <a:spcPct val="150000"/>
              </a:lnSpc>
            </a:pPr>
            <a:r>
              <a:rPr lang="en-IN" sz="1400" b="0" dirty="0"/>
              <a:t>[ </a:t>
            </a:r>
            <a:r>
              <a:rPr lang="en-IN" sz="1200" b="0" dirty="0"/>
              <a:t>AN, AM, group, period, radius, EN, MP, BP, H_FUS, density, IE, SE</a:t>
            </a:r>
            <a:r>
              <a:rPr lang="en-IN" sz="1400" b="0" dirty="0"/>
              <a:t>] X 2 + [</a:t>
            </a:r>
            <a:r>
              <a:rPr lang="en-IN" sz="1200" b="0" dirty="0"/>
              <a:t>Pauling, WorkFunction, dbandCenter</a:t>
            </a:r>
            <a:r>
              <a:rPr lang="en-IN" sz="1400" b="0" dirty="0"/>
              <a:t>]</a:t>
            </a:r>
            <a:r>
              <a:rPr lang="en-IN" sz="1000" b="0" dirty="0"/>
              <a:t> 1</a:t>
            </a:r>
            <a:endParaRPr lang="en-IN" sz="1400" b="0" dirty="0"/>
          </a:p>
        </p:txBody>
      </p:sp>
      <p:sp>
        <p:nvSpPr>
          <p:cNvPr id="6" name="Google Shape;119;p16">
            <a:extLst>
              <a:ext uri="{FF2B5EF4-FFF2-40B4-BE49-F238E27FC236}">
                <a16:creationId xmlns:a16="http://schemas.microsoft.com/office/drawing/2014/main" id="{099B6237-804D-FB4B-BA94-1A4DDEA72935}"/>
              </a:ext>
            </a:extLst>
          </p:cNvPr>
          <p:cNvSpPr txBox="1">
            <a:spLocks/>
          </p:cNvSpPr>
          <p:nvPr/>
        </p:nvSpPr>
        <p:spPr>
          <a:xfrm>
            <a:off x="910679" y="3774584"/>
            <a:ext cx="8902800" cy="803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IN" sz="1300" dirty="0"/>
              <a:t> 3. no dbandCenter (12 + 12 = 24 features) </a:t>
            </a:r>
            <a:r>
              <a:rPr lang="en-IN" sz="1300" b="0" dirty="0"/>
              <a:t>{ 862 data points have all these features available }</a:t>
            </a:r>
            <a:r>
              <a:rPr lang="en-IN" sz="2700" dirty="0"/>
              <a:t> </a:t>
            </a:r>
          </a:p>
          <a:p>
            <a:pPr>
              <a:lnSpc>
                <a:spcPct val="150000"/>
              </a:lnSpc>
            </a:pPr>
            <a:r>
              <a:rPr lang="en-IN" sz="1400" b="0" dirty="0"/>
              <a:t>[ </a:t>
            </a:r>
            <a:r>
              <a:rPr lang="en-IN" sz="1200" b="0" dirty="0"/>
              <a:t>AN, AM, group, period, radius, EN, MP, BP, H_FUS, density, IE, SE</a:t>
            </a:r>
            <a:r>
              <a:rPr lang="en-IN" sz="1400" b="0" dirty="0"/>
              <a:t>] X 2</a:t>
            </a:r>
          </a:p>
        </p:txBody>
      </p:sp>
    </p:spTree>
    <p:extLst>
      <p:ext uri="{BB962C8B-B14F-4D97-AF65-F5344CB8AC3E}">
        <p14:creationId xmlns:p14="http://schemas.microsoft.com/office/powerpoint/2010/main" val="2073577162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8C0EE0AF-AA62-D545-B6E0-F4AD5805E965}" vid="{C3F7A9D2-D005-D646-86A0-3AA5B6A626B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{0179A294-2ED4-6D47-89E6-578F429603D2}tf10001124</Template>
  <TotalTime>6500</TotalTime>
  <Words>806</Words>
  <Application>Microsoft Macintosh PowerPoint</Application>
  <PresentationFormat>On-screen Show (16:9)</PresentationFormat>
  <Paragraphs>107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Lato</vt:lpstr>
      <vt:lpstr>Raleway</vt:lpstr>
      <vt:lpstr>Theme1</vt:lpstr>
      <vt:lpstr>Surface Binding Energy Prediction using Machine Learning Models</vt:lpstr>
      <vt:lpstr>Feature Vector [ AN, AM, group, period, radius, EN, MP, BP, H_FUS, density, IE, SE, Pauling, WorkFunction, dbandCenter ]</vt:lpstr>
      <vt:lpstr>Literature Review</vt:lpstr>
      <vt:lpstr>Data Preprocessing</vt:lpstr>
      <vt:lpstr>Duplicate Removal</vt:lpstr>
      <vt:lpstr>Feature Creation</vt:lpstr>
      <vt:lpstr>Deviation from Pure Metal ( C )</vt:lpstr>
      <vt:lpstr>Deviation from Pure Metal ( O )</vt:lpstr>
      <vt:lpstr>Feature Combinations</vt:lpstr>
      <vt:lpstr>Results</vt:lpstr>
      <vt:lpstr>Results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Surface Binding Energy Prediction using Machine Learning Models</dc:title>
  <cp:lastModifiedBy>Shivanshu Verma</cp:lastModifiedBy>
  <cp:revision>67</cp:revision>
  <dcterms:modified xsi:type="dcterms:W3CDTF">2020-06-09T13:04:29Z</dcterms:modified>
</cp:coreProperties>
</file>